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2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85F1-4564-449E-94DC-CBAD5D66CF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C02-9A50-404D-BCFC-D65B4A46B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85F1-4564-449E-94DC-CBAD5D66CF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C02-9A50-404D-BCFC-D65B4A46B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85F1-4564-449E-94DC-CBAD5D66CF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C02-9A50-404D-BCFC-D65B4A46B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85F1-4564-449E-94DC-CBAD5D66CF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C02-9A50-404D-BCFC-D65B4A46B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85F1-4564-449E-94DC-CBAD5D66CF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C02-9A50-404D-BCFC-D65B4A46B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85F1-4564-449E-94DC-CBAD5D66CF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C02-9A50-404D-BCFC-D65B4A46B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85F1-4564-449E-94DC-CBAD5D66CF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C02-9A50-404D-BCFC-D65B4A46B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85F1-4564-449E-94DC-CBAD5D66CF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C02-9A50-404D-BCFC-D65B4A46B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85F1-4564-449E-94DC-CBAD5D66CF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C02-9A50-404D-BCFC-D65B4A46B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85F1-4564-449E-94DC-CBAD5D66CF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C02-9A50-404D-BCFC-D65B4A46B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D85F1-4564-449E-94DC-CBAD5D66CF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16C02-9A50-404D-BCFC-D65B4A46BF4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D85F1-4564-449E-94DC-CBAD5D66CFD9}" type="datetimeFigureOut">
              <a:rPr lang="ru-RU" smtClean="0"/>
              <a:t>05.09.2025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16C02-9A50-404D-BCFC-D65B4A46BF4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772400" cy="388843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  <a:defRPr/>
            </a:pPr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Строение атомов</a:t>
            </a:r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300" b="1" cap="none" spc="0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Квантовая теория</a:t>
            </a:r>
            <a:br>
              <a:rPr lang="ru-RU" sz="5300" b="1" cap="none" spc="0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300" b="1" cap="none" spc="0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Уравнение Шредингера</a:t>
            </a:r>
            <a:br>
              <a:rPr lang="ru-RU" sz="5300" b="1" cap="none" spc="0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300" b="1" dirty="0" smtClean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Квантовые числа</a:t>
            </a:r>
            <a:endParaRPr lang="ru-RU" dirty="0">
              <a:ln w="31550" cmpd="sng">
                <a:noFill/>
                <a:prstDash val="solid"/>
              </a:ln>
            </a:endParaRPr>
          </a:p>
        </p:txBody>
      </p:sp>
      <p:pic>
        <p:nvPicPr>
          <p:cNvPr id="4" name="Рисунок 1" descr="http://izvestija.kgasu.ru/images/stories/logo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66"/>
            <a:ext cx="2056997" cy="1127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5508625" y="2206625"/>
            <a:ext cx="3240088" cy="2089150"/>
            <a:chOff x="3574567" y="2210023"/>
            <a:chExt cx="1846094" cy="1275476"/>
          </a:xfrm>
        </p:grpSpPr>
        <p:sp>
          <p:nvSpPr>
            <p:cNvPr id="3" name="Rectangle 60"/>
            <p:cNvSpPr>
              <a:spLocks noChangeArrowheads="1"/>
            </p:cNvSpPr>
            <p:nvPr/>
          </p:nvSpPr>
          <p:spPr bwMode="auto">
            <a:xfrm>
              <a:off x="3574567" y="2878776"/>
              <a:ext cx="349139" cy="332438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Rectangle 61"/>
            <p:cNvSpPr>
              <a:spLocks noChangeArrowheads="1"/>
            </p:cNvSpPr>
            <p:nvPr/>
          </p:nvSpPr>
          <p:spPr bwMode="auto">
            <a:xfrm>
              <a:off x="3919184" y="2545369"/>
              <a:ext cx="349139" cy="333407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5" name="Group 62"/>
            <p:cNvGrpSpPr>
              <a:grpSpLocks/>
            </p:cNvGrpSpPr>
            <p:nvPr/>
          </p:nvGrpSpPr>
          <p:grpSpPr bwMode="auto">
            <a:xfrm>
              <a:off x="4268641" y="2210023"/>
              <a:ext cx="1152020" cy="335680"/>
              <a:chOff x="7593" y="7443"/>
              <a:chExt cx="805" cy="243"/>
            </a:xfrm>
            <a:noFill/>
          </p:grpSpPr>
          <p:sp>
            <p:nvSpPr>
              <p:cNvPr id="20" name="Rectangle 63"/>
              <p:cNvSpPr>
                <a:spLocks noChangeArrowheads="1"/>
              </p:cNvSpPr>
              <p:nvPr/>
            </p:nvSpPr>
            <p:spPr bwMode="auto">
              <a:xfrm>
                <a:off x="7593" y="7443"/>
                <a:ext cx="805" cy="24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1" name="Line 64"/>
              <p:cNvSpPr>
                <a:spLocks noChangeShapeType="1"/>
              </p:cNvSpPr>
              <p:nvPr/>
            </p:nvSpPr>
            <p:spPr bwMode="auto">
              <a:xfrm>
                <a:off x="7848" y="7446"/>
                <a:ext cx="0" cy="24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" name="Line 65"/>
              <p:cNvSpPr>
                <a:spLocks noChangeShapeType="1"/>
              </p:cNvSpPr>
              <p:nvPr/>
            </p:nvSpPr>
            <p:spPr bwMode="auto">
              <a:xfrm>
                <a:off x="8118" y="7446"/>
                <a:ext cx="0" cy="24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8463" name="Text Box 66"/>
            <p:cNvSpPr txBox="1">
              <a:spLocks noChangeArrowheads="1"/>
            </p:cNvSpPr>
            <p:nvPr/>
          </p:nvSpPr>
          <p:spPr bwMode="auto">
            <a:xfrm>
              <a:off x="3631811" y="3248834"/>
              <a:ext cx="229927" cy="236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1800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sz="2000" smtClean="0">
                  <a:solidFill>
                    <a:prstClr val="black"/>
                  </a:solidFill>
                  <a:cs typeface="Arial" panose="020B0604020202020204" pitchFamily="34" charset="0"/>
                </a:rPr>
                <a:t>1s</a:t>
              </a:r>
            </a:p>
          </p:txBody>
        </p:sp>
        <p:sp>
          <p:nvSpPr>
            <p:cNvPr id="18464" name="Text Box 67"/>
            <p:cNvSpPr txBox="1">
              <a:spLocks noChangeArrowheads="1"/>
            </p:cNvSpPr>
            <p:nvPr/>
          </p:nvSpPr>
          <p:spPr bwMode="auto">
            <a:xfrm>
              <a:off x="3969579" y="2919803"/>
              <a:ext cx="276675" cy="23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1800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Aft>
                  <a:spcPts val="1000"/>
                </a:spcAft>
              </a:pPr>
              <a:r>
                <a:rPr lang="ru-RU" sz="2000" smtClean="0">
                  <a:solidFill>
                    <a:prstClr val="black"/>
                  </a:solidFill>
                  <a:cs typeface="Arial" panose="020B0604020202020204" pitchFamily="34" charset="0"/>
                </a:rPr>
                <a:t>2s</a:t>
              </a:r>
            </a:p>
          </p:txBody>
        </p:sp>
        <p:sp>
          <p:nvSpPr>
            <p:cNvPr id="18465" name="Text Box 68"/>
            <p:cNvSpPr txBox="1">
              <a:spLocks noChangeArrowheads="1"/>
            </p:cNvSpPr>
            <p:nvPr/>
          </p:nvSpPr>
          <p:spPr bwMode="auto">
            <a:xfrm>
              <a:off x="4719349" y="2627064"/>
              <a:ext cx="232312" cy="281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18000" bIns="0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Aft>
                  <a:spcPts val="1000"/>
                </a:spcAft>
              </a:pPr>
              <a:r>
                <a:rPr lang="ru-RU" sz="2000" smtClean="0">
                  <a:solidFill>
                    <a:prstClr val="black"/>
                  </a:solidFill>
                  <a:cs typeface="Arial" panose="020B0604020202020204" pitchFamily="34" charset="0"/>
                </a:rPr>
                <a:t>2р</a:t>
              </a:r>
            </a:p>
          </p:txBody>
        </p:sp>
      </p:grpSp>
      <p:sp>
        <p:nvSpPr>
          <p:cNvPr id="9" name="Line 69"/>
          <p:cNvSpPr>
            <a:spLocks noChangeShapeType="1"/>
          </p:cNvSpPr>
          <p:nvPr/>
        </p:nvSpPr>
        <p:spPr bwMode="auto">
          <a:xfrm>
            <a:off x="5580063" y="6850063"/>
            <a:ext cx="0" cy="39528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Line 70"/>
          <p:cNvSpPr>
            <a:spLocks noChangeShapeType="1"/>
          </p:cNvSpPr>
          <p:nvPr/>
        </p:nvSpPr>
        <p:spPr bwMode="auto">
          <a:xfrm flipV="1">
            <a:off x="5257800" y="6796088"/>
            <a:ext cx="0" cy="39528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Line 71"/>
          <p:cNvSpPr>
            <a:spLocks noChangeShapeType="1"/>
          </p:cNvSpPr>
          <p:nvPr/>
        </p:nvSpPr>
        <p:spPr bwMode="auto">
          <a:xfrm flipV="1">
            <a:off x="6156325" y="6815138"/>
            <a:ext cx="0" cy="3968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Line 73"/>
          <p:cNvSpPr>
            <a:spLocks noChangeShapeType="1"/>
          </p:cNvSpPr>
          <p:nvPr/>
        </p:nvSpPr>
        <p:spPr bwMode="auto">
          <a:xfrm>
            <a:off x="5940425" y="6724650"/>
            <a:ext cx="0" cy="3968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Line 57"/>
          <p:cNvSpPr>
            <a:spLocks noChangeShapeType="1"/>
          </p:cNvSpPr>
          <p:nvPr/>
        </p:nvSpPr>
        <p:spPr bwMode="auto">
          <a:xfrm>
            <a:off x="6659563" y="6672263"/>
            <a:ext cx="0" cy="39528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Line 74"/>
          <p:cNvSpPr>
            <a:spLocks noChangeShapeType="1"/>
          </p:cNvSpPr>
          <p:nvPr/>
        </p:nvSpPr>
        <p:spPr bwMode="auto">
          <a:xfrm flipV="1">
            <a:off x="6516688" y="6672263"/>
            <a:ext cx="0" cy="39528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Line 58"/>
          <p:cNvSpPr>
            <a:spLocks noChangeShapeType="1"/>
          </p:cNvSpPr>
          <p:nvPr/>
        </p:nvSpPr>
        <p:spPr bwMode="auto">
          <a:xfrm>
            <a:off x="7308850" y="6672263"/>
            <a:ext cx="0" cy="39528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Line 75"/>
          <p:cNvSpPr>
            <a:spLocks noChangeShapeType="1"/>
          </p:cNvSpPr>
          <p:nvPr/>
        </p:nvSpPr>
        <p:spPr bwMode="auto">
          <a:xfrm flipV="1">
            <a:off x="7092950" y="6599238"/>
            <a:ext cx="0" cy="3968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Line 59"/>
          <p:cNvSpPr>
            <a:spLocks noChangeShapeType="1"/>
          </p:cNvSpPr>
          <p:nvPr/>
        </p:nvSpPr>
        <p:spPr bwMode="auto">
          <a:xfrm>
            <a:off x="8027988" y="6599238"/>
            <a:ext cx="0" cy="396875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Line 76"/>
          <p:cNvSpPr>
            <a:spLocks noChangeShapeType="1"/>
          </p:cNvSpPr>
          <p:nvPr/>
        </p:nvSpPr>
        <p:spPr bwMode="auto">
          <a:xfrm flipV="1">
            <a:off x="7812088" y="6672263"/>
            <a:ext cx="0" cy="395287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84168" y="5301208"/>
            <a:ext cx="2736304" cy="648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1s</a:t>
            </a:r>
            <a:r>
              <a:rPr lang="en-US" sz="24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en-US" sz="24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24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4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922597" y="332656"/>
            <a:ext cx="5347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ПОРЯДОК ЗАПОЛНЕНИЯ АО ЭЛЕКТРОНАМИ 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grpSp>
        <p:nvGrpSpPr>
          <p:cNvPr id="6" name="Group 2"/>
          <p:cNvGrpSpPr>
            <a:grpSpLocks noChangeAspect="1"/>
          </p:cNvGrpSpPr>
          <p:nvPr/>
        </p:nvGrpSpPr>
        <p:grpSpPr bwMode="auto">
          <a:xfrm>
            <a:off x="2862263" y="1738313"/>
            <a:ext cx="2357437" cy="3670300"/>
            <a:chOff x="4701" y="157"/>
            <a:chExt cx="1883" cy="2931"/>
          </a:xfrm>
        </p:grpSpPr>
        <p:sp>
          <p:nvSpPr>
            <p:cNvPr id="18455" name="AutoShape 9"/>
            <p:cNvSpPr>
              <a:spLocks noChangeAspect="1" noChangeArrowheads="1" noTextEdit="1"/>
            </p:cNvSpPr>
            <p:nvPr/>
          </p:nvSpPr>
          <p:spPr bwMode="auto">
            <a:xfrm>
              <a:off x="4701" y="157"/>
              <a:ext cx="1883" cy="293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56" name="Arc 8"/>
            <p:cNvSpPr>
              <a:spLocks/>
            </p:cNvSpPr>
            <p:nvPr/>
          </p:nvSpPr>
          <p:spPr bwMode="auto">
            <a:xfrm>
              <a:off x="4930" y="501"/>
              <a:ext cx="1324" cy="2115"/>
            </a:xfrm>
            <a:custGeom>
              <a:avLst/>
              <a:gdLst>
                <a:gd name="T0" fmla="*/ 0 w 21600"/>
                <a:gd name="T1" fmla="*/ 0 h 28761"/>
                <a:gd name="T2" fmla="*/ 1249 w 21600"/>
                <a:gd name="T3" fmla="*/ 2115 h 28761"/>
                <a:gd name="T4" fmla="*/ 0 w 21600"/>
                <a:gd name="T5" fmla="*/ 1588 h 2876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8761"/>
                <a:gd name="T11" fmla="*/ 21600 w 21600"/>
                <a:gd name="T12" fmla="*/ 28761 h 287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876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038"/>
                    <a:pt x="21186" y="26459"/>
                    <a:pt x="20378" y="28760"/>
                  </a:cubicBezTo>
                </a:path>
                <a:path w="21600" h="2876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038"/>
                    <a:pt x="21186" y="26459"/>
                    <a:pt x="20378" y="2876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57" name="Arc 7"/>
            <p:cNvSpPr>
              <a:spLocks/>
            </p:cNvSpPr>
            <p:nvPr/>
          </p:nvSpPr>
          <p:spPr bwMode="auto">
            <a:xfrm>
              <a:off x="4881" y="1253"/>
              <a:ext cx="949" cy="1380"/>
            </a:xfrm>
            <a:custGeom>
              <a:avLst/>
              <a:gdLst>
                <a:gd name="T0" fmla="*/ 0 w 21600"/>
                <a:gd name="T1" fmla="*/ 0 h 32606"/>
                <a:gd name="T2" fmla="*/ 811 w 21600"/>
                <a:gd name="T3" fmla="*/ 1493 h 32606"/>
                <a:gd name="T4" fmla="*/ 0 w 21600"/>
                <a:gd name="T5" fmla="*/ 989 h 32606"/>
                <a:gd name="T6" fmla="*/ 0 60000 65536"/>
                <a:gd name="T7" fmla="*/ 0 60000 65536"/>
                <a:gd name="T8" fmla="*/ 0 60000 65536"/>
                <a:gd name="T9" fmla="*/ 0 w 21600"/>
                <a:gd name="T10" fmla="*/ 0 h 32606"/>
                <a:gd name="T11" fmla="*/ 21600 w 21600"/>
                <a:gd name="T12" fmla="*/ 32606 h 326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26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472"/>
                    <a:pt x="20558" y="29273"/>
                    <a:pt x="18585" y="32605"/>
                  </a:cubicBezTo>
                </a:path>
                <a:path w="21600" h="326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472"/>
                    <a:pt x="20558" y="29273"/>
                    <a:pt x="18585" y="326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58" name="Arc 6"/>
            <p:cNvSpPr>
              <a:spLocks/>
            </p:cNvSpPr>
            <p:nvPr/>
          </p:nvSpPr>
          <p:spPr bwMode="auto">
            <a:xfrm>
              <a:off x="4911" y="1891"/>
              <a:ext cx="423" cy="734"/>
            </a:xfrm>
            <a:custGeom>
              <a:avLst/>
              <a:gdLst>
                <a:gd name="T0" fmla="*/ 0 w 21600"/>
                <a:gd name="T1" fmla="*/ 0 h 39962"/>
                <a:gd name="T2" fmla="*/ 223 w 21600"/>
                <a:gd name="T3" fmla="*/ 734 h 39962"/>
                <a:gd name="T4" fmla="*/ 0 w 21600"/>
                <a:gd name="T5" fmla="*/ 397 h 39962"/>
                <a:gd name="T6" fmla="*/ 0 60000 65536"/>
                <a:gd name="T7" fmla="*/ 0 60000 65536"/>
                <a:gd name="T8" fmla="*/ 0 60000 65536"/>
                <a:gd name="T9" fmla="*/ 0 w 21600"/>
                <a:gd name="T10" fmla="*/ 0 h 39962"/>
                <a:gd name="T11" fmla="*/ 21600 w 21600"/>
                <a:gd name="T12" fmla="*/ 39962 h 399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996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077"/>
                    <a:pt x="17732" y="36023"/>
                    <a:pt x="11375" y="39961"/>
                  </a:cubicBezTo>
                </a:path>
                <a:path w="21600" h="3996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077"/>
                    <a:pt x="17732" y="36023"/>
                    <a:pt x="11375" y="3996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459" name="Text Box 3"/>
            <p:cNvSpPr txBox="1">
              <a:spLocks noChangeArrowheads="1"/>
            </p:cNvSpPr>
            <p:nvPr/>
          </p:nvSpPr>
          <p:spPr bwMode="auto">
            <a:xfrm>
              <a:off x="4969" y="2686"/>
              <a:ext cx="1565" cy="40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9553" tIns="39776" rIns="79553" bIns="39776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ru-RU" sz="2400" b="1" smtClean="0">
                  <a:solidFill>
                    <a:prstClr val="black"/>
                  </a:solidFill>
                  <a:cs typeface="Times New Roman" panose="02020603050405020304" pitchFamily="18" charset="0"/>
                </a:rPr>
                <a:t>1     2    3   </a:t>
              </a:r>
              <a:endParaRPr lang="ru-RU" sz="2400" b="1" smtClea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Полилиния 32"/>
          <p:cNvSpPr/>
          <p:nvPr/>
        </p:nvSpPr>
        <p:spPr>
          <a:xfrm>
            <a:off x="696913" y="1546225"/>
            <a:ext cx="2003425" cy="2674938"/>
          </a:xfrm>
          <a:custGeom>
            <a:avLst/>
            <a:gdLst>
              <a:gd name="connsiteX0" fmla="*/ 0 w 1787407"/>
              <a:gd name="connsiteY0" fmla="*/ 0 h 2547525"/>
              <a:gd name="connsiteX1" fmla="*/ 654755 w 1787407"/>
              <a:gd name="connsiteY1" fmla="*/ 2472266 h 2547525"/>
              <a:gd name="connsiteX2" fmla="*/ 1625600 w 1787407"/>
              <a:gd name="connsiteY2" fmla="*/ 451555 h 2547525"/>
              <a:gd name="connsiteX3" fmla="*/ 1625600 w 1787407"/>
              <a:gd name="connsiteY3" fmla="*/ 406400 h 2547525"/>
              <a:gd name="connsiteX0" fmla="*/ 0 w 1722661"/>
              <a:gd name="connsiteY0" fmla="*/ 0 h 2793999"/>
              <a:gd name="connsiteX1" fmla="*/ 654755 w 1722661"/>
              <a:gd name="connsiteY1" fmla="*/ 2472266 h 2793999"/>
              <a:gd name="connsiteX2" fmla="*/ 1043231 w 1722661"/>
              <a:gd name="connsiteY2" fmla="*/ 1887901 h 2793999"/>
              <a:gd name="connsiteX3" fmla="*/ 1625600 w 1722661"/>
              <a:gd name="connsiteY3" fmla="*/ 451555 h 2793999"/>
              <a:gd name="connsiteX4" fmla="*/ 1625600 w 1722661"/>
              <a:gd name="connsiteY4" fmla="*/ 406400 h 2793999"/>
              <a:gd name="connsiteX0" fmla="*/ 0 w 1722661"/>
              <a:gd name="connsiteY0" fmla="*/ 0 h 2793999"/>
              <a:gd name="connsiteX1" fmla="*/ 654755 w 1722661"/>
              <a:gd name="connsiteY1" fmla="*/ 2472266 h 2793999"/>
              <a:gd name="connsiteX2" fmla="*/ 1043232 w 1722661"/>
              <a:gd name="connsiteY2" fmla="*/ 2320396 h 2793999"/>
              <a:gd name="connsiteX3" fmla="*/ 1625600 w 1722661"/>
              <a:gd name="connsiteY3" fmla="*/ 451555 h 2793999"/>
              <a:gd name="connsiteX4" fmla="*/ 1625600 w 1722661"/>
              <a:gd name="connsiteY4" fmla="*/ 406400 h 2793999"/>
              <a:gd name="connsiteX0" fmla="*/ 0 w 1722661"/>
              <a:gd name="connsiteY0" fmla="*/ 0 h 2642129"/>
              <a:gd name="connsiteX1" fmla="*/ 485100 w 1722661"/>
              <a:gd name="connsiteY1" fmla="*/ 2320396 h 2642129"/>
              <a:gd name="connsiteX2" fmla="*/ 1043232 w 1722661"/>
              <a:gd name="connsiteY2" fmla="*/ 2320396 h 2642129"/>
              <a:gd name="connsiteX3" fmla="*/ 1625600 w 1722661"/>
              <a:gd name="connsiteY3" fmla="*/ 451555 h 2642129"/>
              <a:gd name="connsiteX4" fmla="*/ 1625600 w 1722661"/>
              <a:gd name="connsiteY4" fmla="*/ 406400 h 2642129"/>
              <a:gd name="connsiteX0" fmla="*/ 0 w 1722661"/>
              <a:gd name="connsiteY0" fmla="*/ 0 h 2631869"/>
              <a:gd name="connsiteX1" fmla="*/ 485100 w 1722661"/>
              <a:gd name="connsiteY1" fmla="*/ 2320396 h 2631869"/>
              <a:gd name="connsiteX2" fmla="*/ 1043232 w 1722661"/>
              <a:gd name="connsiteY2" fmla="*/ 2320396 h 2631869"/>
              <a:gd name="connsiteX3" fmla="*/ 1625600 w 1722661"/>
              <a:gd name="connsiteY3" fmla="*/ 451555 h 2631869"/>
              <a:gd name="connsiteX4" fmla="*/ 1625600 w 1722661"/>
              <a:gd name="connsiteY4" fmla="*/ 406400 h 2631869"/>
              <a:gd name="connsiteX0" fmla="*/ 0 w 1722661"/>
              <a:gd name="connsiteY0" fmla="*/ 0 h 2631869"/>
              <a:gd name="connsiteX1" fmla="*/ 485100 w 1722661"/>
              <a:gd name="connsiteY1" fmla="*/ 2320396 h 2631869"/>
              <a:gd name="connsiteX2" fmla="*/ 1043232 w 1722661"/>
              <a:gd name="connsiteY2" fmla="*/ 2320396 h 2631869"/>
              <a:gd name="connsiteX3" fmla="*/ 1625600 w 1722661"/>
              <a:gd name="connsiteY3" fmla="*/ 451555 h 2631869"/>
              <a:gd name="connsiteX4" fmla="*/ 1625600 w 1722661"/>
              <a:gd name="connsiteY4" fmla="*/ 406400 h 2631869"/>
              <a:gd name="connsiteX0" fmla="*/ 0 w 1722661"/>
              <a:gd name="connsiteY0" fmla="*/ 0 h 2730559"/>
              <a:gd name="connsiteX1" fmla="*/ 485100 w 1722661"/>
              <a:gd name="connsiteY1" fmla="*/ 2320396 h 2730559"/>
              <a:gd name="connsiteX2" fmla="*/ 644723 w 1722661"/>
              <a:gd name="connsiteY2" fmla="*/ 2460977 h 2730559"/>
              <a:gd name="connsiteX3" fmla="*/ 1043232 w 1722661"/>
              <a:gd name="connsiteY3" fmla="*/ 2320396 h 2730559"/>
              <a:gd name="connsiteX4" fmla="*/ 1625600 w 1722661"/>
              <a:gd name="connsiteY4" fmla="*/ 451555 h 2730559"/>
              <a:gd name="connsiteX5" fmla="*/ 1625600 w 1722661"/>
              <a:gd name="connsiteY5" fmla="*/ 406400 h 2730559"/>
              <a:gd name="connsiteX0" fmla="*/ 0 w 1722661"/>
              <a:gd name="connsiteY0" fmla="*/ 0 h 2730559"/>
              <a:gd name="connsiteX1" fmla="*/ 485100 w 1722661"/>
              <a:gd name="connsiteY1" fmla="*/ 2320396 h 2730559"/>
              <a:gd name="connsiteX2" fmla="*/ 671144 w 1722661"/>
              <a:gd name="connsiteY2" fmla="*/ 2535973 h 2730559"/>
              <a:gd name="connsiteX3" fmla="*/ 1043232 w 1722661"/>
              <a:gd name="connsiteY3" fmla="*/ 2320396 h 2730559"/>
              <a:gd name="connsiteX4" fmla="*/ 1625600 w 1722661"/>
              <a:gd name="connsiteY4" fmla="*/ 451555 h 2730559"/>
              <a:gd name="connsiteX5" fmla="*/ 1625600 w 1722661"/>
              <a:gd name="connsiteY5" fmla="*/ 406400 h 2730559"/>
              <a:gd name="connsiteX0" fmla="*/ 0 w 1722661"/>
              <a:gd name="connsiteY0" fmla="*/ 0 h 2730559"/>
              <a:gd name="connsiteX1" fmla="*/ 485100 w 1722661"/>
              <a:gd name="connsiteY1" fmla="*/ 2320396 h 2730559"/>
              <a:gd name="connsiteX2" fmla="*/ 671144 w 1722661"/>
              <a:gd name="connsiteY2" fmla="*/ 2535973 h 2730559"/>
              <a:gd name="connsiteX3" fmla="*/ 1043232 w 1722661"/>
              <a:gd name="connsiteY3" fmla="*/ 2320396 h 2730559"/>
              <a:gd name="connsiteX4" fmla="*/ 1625600 w 1722661"/>
              <a:gd name="connsiteY4" fmla="*/ 451555 h 2730559"/>
              <a:gd name="connsiteX5" fmla="*/ 1625600 w 1722661"/>
              <a:gd name="connsiteY5" fmla="*/ 406400 h 2730559"/>
              <a:gd name="connsiteX0" fmla="*/ 0 w 1722661"/>
              <a:gd name="connsiteY0" fmla="*/ 0 h 2730559"/>
              <a:gd name="connsiteX1" fmla="*/ 485100 w 1722661"/>
              <a:gd name="connsiteY1" fmla="*/ 2320396 h 2730559"/>
              <a:gd name="connsiteX2" fmla="*/ 671144 w 1722661"/>
              <a:gd name="connsiteY2" fmla="*/ 2535973 h 2730559"/>
              <a:gd name="connsiteX3" fmla="*/ 1043232 w 1722661"/>
              <a:gd name="connsiteY3" fmla="*/ 2320396 h 2730559"/>
              <a:gd name="connsiteX4" fmla="*/ 1625600 w 1722661"/>
              <a:gd name="connsiteY4" fmla="*/ 451555 h 2730559"/>
              <a:gd name="connsiteX5" fmla="*/ 1625600 w 1722661"/>
              <a:gd name="connsiteY5" fmla="*/ 406400 h 2730559"/>
              <a:gd name="connsiteX0" fmla="*/ 0 w 1722661"/>
              <a:gd name="connsiteY0" fmla="*/ 0 h 2667799"/>
              <a:gd name="connsiteX1" fmla="*/ 485100 w 1722661"/>
              <a:gd name="connsiteY1" fmla="*/ 2320396 h 2667799"/>
              <a:gd name="connsiteX2" fmla="*/ 671144 w 1722661"/>
              <a:gd name="connsiteY2" fmla="*/ 2535973 h 2667799"/>
              <a:gd name="connsiteX3" fmla="*/ 1043232 w 1722661"/>
              <a:gd name="connsiteY3" fmla="*/ 2320396 h 2667799"/>
              <a:gd name="connsiteX4" fmla="*/ 1625600 w 1722661"/>
              <a:gd name="connsiteY4" fmla="*/ 451555 h 2667799"/>
              <a:gd name="connsiteX5" fmla="*/ 1625600 w 1722661"/>
              <a:gd name="connsiteY5" fmla="*/ 406400 h 2667799"/>
              <a:gd name="connsiteX0" fmla="*/ 0 w 1722661"/>
              <a:gd name="connsiteY0" fmla="*/ 0 h 2743058"/>
              <a:gd name="connsiteX1" fmla="*/ 485100 w 1722661"/>
              <a:gd name="connsiteY1" fmla="*/ 2320396 h 2743058"/>
              <a:gd name="connsiteX2" fmla="*/ 671144 w 1722661"/>
              <a:gd name="connsiteY2" fmla="*/ 2535973 h 2743058"/>
              <a:gd name="connsiteX3" fmla="*/ 1043232 w 1722661"/>
              <a:gd name="connsiteY3" fmla="*/ 2320396 h 2743058"/>
              <a:gd name="connsiteX4" fmla="*/ 1625600 w 1722661"/>
              <a:gd name="connsiteY4" fmla="*/ 451555 h 2743058"/>
              <a:gd name="connsiteX5" fmla="*/ 1625600 w 1722661"/>
              <a:gd name="connsiteY5" fmla="*/ 406400 h 2743058"/>
              <a:gd name="connsiteX0" fmla="*/ 0 w 1722661"/>
              <a:gd name="connsiteY0" fmla="*/ 0 h 2743058"/>
              <a:gd name="connsiteX1" fmla="*/ 485100 w 1722661"/>
              <a:gd name="connsiteY1" fmla="*/ 2320396 h 2743058"/>
              <a:gd name="connsiteX2" fmla="*/ 733158 w 1722661"/>
              <a:gd name="connsiteY2" fmla="*/ 2607980 h 2743058"/>
              <a:gd name="connsiteX3" fmla="*/ 1043232 w 1722661"/>
              <a:gd name="connsiteY3" fmla="*/ 2320396 h 2743058"/>
              <a:gd name="connsiteX4" fmla="*/ 1625600 w 1722661"/>
              <a:gd name="connsiteY4" fmla="*/ 451555 h 2743058"/>
              <a:gd name="connsiteX5" fmla="*/ 1625600 w 1722661"/>
              <a:gd name="connsiteY5" fmla="*/ 406400 h 2743058"/>
              <a:gd name="connsiteX0" fmla="*/ 0 w 1722661"/>
              <a:gd name="connsiteY0" fmla="*/ 0 h 2743058"/>
              <a:gd name="connsiteX1" fmla="*/ 485100 w 1722661"/>
              <a:gd name="connsiteY1" fmla="*/ 2320396 h 2743058"/>
              <a:gd name="connsiteX2" fmla="*/ 733158 w 1722661"/>
              <a:gd name="connsiteY2" fmla="*/ 2607980 h 2743058"/>
              <a:gd name="connsiteX3" fmla="*/ 1043232 w 1722661"/>
              <a:gd name="connsiteY3" fmla="*/ 2320396 h 2743058"/>
              <a:gd name="connsiteX4" fmla="*/ 1625600 w 1722661"/>
              <a:gd name="connsiteY4" fmla="*/ 451555 h 2743058"/>
              <a:gd name="connsiteX5" fmla="*/ 1625600 w 1722661"/>
              <a:gd name="connsiteY5" fmla="*/ 406400 h 2743058"/>
              <a:gd name="connsiteX0" fmla="*/ 0 w 1722661"/>
              <a:gd name="connsiteY0" fmla="*/ 0 h 2743058"/>
              <a:gd name="connsiteX1" fmla="*/ 485100 w 1722661"/>
              <a:gd name="connsiteY1" fmla="*/ 2320396 h 2743058"/>
              <a:gd name="connsiteX2" fmla="*/ 733158 w 1722661"/>
              <a:gd name="connsiteY2" fmla="*/ 2607980 h 2743058"/>
              <a:gd name="connsiteX3" fmla="*/ 1043232 w 1722661"/>
              <a:gd name="connsiteY3" fmla="*/ 2320396 h 2743058"/>
              <a:gd name="connsiteX4" fmla="*/ 1625600 w 1722661"/>
              <a:gd name="connsiteY4" fmla="*/ 451555 h 2743058"/>
              <a:gd name="connsiteX5" fmla="*/ 1625600 w 1722661"/>
              <a:gd name="connsiteY5" fmla="*/ 406400 h 2743058"/>
              <a:gd name="connsiteX0" fmla="*/ 0 w 1722661"/>
              <a:gd name="connsiteY0" fmla="*/ 0 h 2679800"/>
              <a:gd name="connsiteX1" fmla="*/ 485100 w 1722661"/>
              <a:gd name="connsiteY1" fmla="*/ 2320396 h 2679800"/>
              <a:gd name="connsiteX2" fmla="*/ 733158 w 1722661"/>
              <a:gd name="connsiteY2" fmla="*/ 2607980 h 2679800"/>
              <a:gd name="connsiteX3" fmla="*/ 1043232 w 1722661"/>
              <a:gd name="connsiteY3" fmla="*/ 2320396 h 2679800"/>
              <a:gd name="connsiteX4" fmla="*/ 1625600 w 1722661"/>
              <a:gd name="connsiteY4" fmla="*/ 451555 h 2679800"/>
              <a:gd name="connsiteX5" fmla="*/ 1625600 w 1722661"/>
              <a:gd name="connsiteY5" fmla="*/ 406400 h 2679800"/>
              <a:gd name="connsiteX0" fmla="*/ 0 w 1722661"/>
              <a:gd name="connsiteY0" fmla="*/ 0 h 2679800"/>
              <a:gd name="connsiteX1" fmla="*/ 485100 w 1722661"/>
              <a:gd name="connsiteY1" fmla="*/ 2320396 h 2679800"/>
              <a:gd name="connsiteX2" fmla="*/ 733158 w 1722661"/>
              <a:gd name="connsiteY2" fmla="*/ 2607980 h 2679800"/>
              <a:gd name="connsiteX3" fmla="*/ 1043232 w 1722661"/>
              <a:gd name="connsiteY3" fmla="*/ 2320396 h 2679800"/>
              <a:gd name="connsiteX4" fmla="*/ 1625600 w 1722661"/>
              <a:gd name="connsiteY4" fmla="*/ 451555 h 2679800"/>
              <a:gd name="connsiteX5" fmla="*/ 1625600 w 1722661"/>
              <a:gd name="connsiteY5" fmla="*/ 406400 h 2679800"/>
              <a:gd name="connsiteX0" fmla="*/ 0 w 1722661"/>
              <a:gd name="connsiteY0" fmla="*/ 0 h 2630122"/>
              <a:gd name="connsiteX1" fmla="*/ 485100 w 1722661"/>
              <a:gd name="connsiteY1" fmla="*/ 2320396 h 2630122"/>
              <a:gd name="connsiteX2" fmla="*/ 733158 w 1722661"/>
              <a:gd name="connsiteY2" fmla="*/ 2607980 h 2630122"/>
              <a:gd name="connsiteX3" fmla="*/ 1043232 w 1722661"/>
              <a:gd name="connsiteY3" fmla="*/ 2320396 h 2630122"/>
              <a:gd name="connsiteX4" fmla="*/ 1625600 w 1722661"/>
              <a:gd name="connsiteY4" fmla="*/ 451555 h 2630122"/>
              <a:gd name="connsiteX5" fmla="*/ 1625600 w 1722661"/>
              <a:gd name="connsiteY5" fmla="*/ 406400 h 2630122"/>
              <a:gd name="connsiteX0" fmla="*/ 0 w 1722661"/>
              <a:gd name="connsiteY0" fmla="*/ 0 h 2630122"/>
              <a:gd name="connsiteX1" fmla="*/ 485100 w 1722661"/>
              <a:gd name="connsiteY1" fmla="*/ 2320396 h 2630122"/>
              <a:gd name="connsiteX2" fmla="*/ 733158 w 1722661"/>
              <a:gd name="connsiteY2" fmla="*/ 2535972 h 2630122"/>
              <a:gd name="connsiteX3" fmla="*/ 1043232 w 1722661"/>
              <a:gd name="connsiteY3" fmla="*/ 2320396 h 2630122"/>
              <a:gd name="connsiteX4" fmla="*/ 1625600 w 1722661"/>
              <a:gd name="connsiteY4" fmla="*/ 451555 h 2630122"/>
              <a:gd name="connsiteX5" fmla="*/ 1625600 w 1722661"/>
              <a:gd name="connsiteY5" fmla="*/ 406400 h 2630122"/>
              <a:gd name="connsiteX0" fmla="*/ 0 w 1722661"/>
              <a:gd name="connsiteY0" fmla="*/ 0 h 2630121"/>
              <a:gd name="connsiteX1" fmla="*/ 485100 w 1722661"/>
              <a:gd name="connsiteY1" fmla="*/ 2320396 h 2630121"/>
              <a:gd name="connsiteX2" fmla="*/ 733158 w 1722661"/>
              <a:gd name="connsiteY2" fmla="*/ 2535972 h 2630121"/>
              <a:gd name="connsiteX3" fmla="*/ 1043232 w 1722661"/>
              <a:gd name="connsiteY3" fmla="*/ 2320395 h 2630121"/>
              <a:gd name="connsiteX4" fmla="*/ 1625600 w 1722661"/>
              <a:gd name="connsiteY4" fmla="*/ 451555 h 2630121"/>
              <a:gd name="connsiteX5" fmla="*/ 1625600 w 1722661"/>
              <a:gd name="connsiteY5" fmla="*/ 406400 h 2630121"/>
              <a:gd name="connsiteX0" fmla="*/ 0 w 1722661"/>
              <a:gd name="connsiteY0" fmla="*/ 0 h 2630122"/>
              <a:gd name="connsiteX1" fmla="*/ 485100 w 1722661"/>
              <a:gd name="connsiteY1" fmla="*/ 2320396 h 2630122"/>
              <a:gd name="connsiteX2" fmla="*/ 733158 w 1722661"/>
              <a:gd name="connsiteY2" fmla="*/ 2535972 h 2630122"/>
              <a:gd name="connsiteX3" fmla="*/ 1043232 w 1722661"/>
              <a:gd name="connsiteY3" fmla="*/ 2320396 h 2630122"/>
              <a:gd name="connsiteX4" fmla="*/ 1625600 w 1722661"/>
              <a:gd name="connsiteY4" fmla="*/ 451555 h 2630122"/>
              <a:gd name="connsiteX5" fmla="*/ 1625600 w 1722661"/>
              <a:gd name="connsiteY5" fmla="*/ 406400 h 2630122"/>
              <a:gd name="connsiteX0" fmla="*/ 0 w 1722661"/>
              <a:gd name="connsiteY0" fmla="*/ 0 h 2621372"/>
              <a:gd name="connsiteX1" fmla="*/ 485100 w 1722661"/>
              <a:gd name="connsiteY1" fmla="*/ 2320396 h 2621372"/>
              <a:gd name="connsiteX2" fmla="*/ 733158 w 1722661"/>
              <a:gd name="connsiteY2" fmla="*/ 2535972 h 2621372"/>
              <a:gd name="connsiteX3" fmla="*/ 1043232 w 1722661"/>
              <a:gd name="connsiteY3" fmla="*/ 2320396 h 2621372"/>
              <a:gd name="connsiteX4" fmla="*/ 1625600 w 1722661"/>
              <a:gd name="connsiteY4" fmla="*/ 451555 h 2621372"/>
              <a:gd name="connsiteX5" fmla="*/ 1625600 w 1722661"/>
              <a:gd name="connsiteY5" fmla="*/ 406400 h 2621372"/>
              <a:gd name="connsiteX0" fmla="*/ 0 w 1722661"/>
              <a:gd name="connsiteY0" fmla="*/ 0 h 2535972"/>
              <a:gd name="connsiteX1" fmla="*/ 485100 w 1722661"/>
              <a:gd name="connsiteY1" fmla="*/ 2320396 h 2535972"/>
              <a:gd name="connsiteX2" fmla="*/ 733158 w 1722661"/>
              <a:gd name="connsiteY2" fmla="*/ 2535972 h 2535972"/>
              <a:gd name="connsiteX3" fmla="*/ 1043232 w 1722661"/>
              <a:gd name="connsiteY3" fmla="*/ 2320396 h 2535972"/>
              <a:gd name="connsiteX4" fmla="*/ 1625600 w 1722661"/>
              <a:gd name="connsiteY4" fmla="*/ 451555 h 2535972"/>
              <a:gd name="connsiteX5" fmla="*/ 1625600 w 1722661"/>
              <a:gd name="connsiteY5" fmla="*/ 406400 h 2535972"/>
              <a:gd name="connsiteX0" fmla="*/ 0 w 1722661"/>
              <a:gd name="connsiteY0" fmla="*/ 0 h 2535972"/>
              <a:gd name="connsiteX1" fmla="*/ 485100 w 1722661"/>
              <a:gd name="connsiteY1" fmla="*/ 2320396 h 2535972"/>
              <a:gd name="connsiteX2" fmla="*/ 733158 w 1722661"/>
              <a:gd name="connsiteY2" fmla="*/ 2535972 h 2535972"/>
              <a:gd name="connsiteX3" fmla="*/ 1043232 w 1722661"/>
              <a:gd name="connsiteY3" fmla="*/ 2320396 h 2535972"/>
              <a:gd name="connsiteX4" fmla="*/ 1625600 w 1722661"/>
              <a:gd name="connsiteY4" fmla="*/ 451555 h 2535972"/>
              <a:gd name="connsiteX5" fmla="*/ 1625600 w 1722661"/>
              <a:gd name="connsiteY5" fmla="*/ 406400 h 2535972"/>
              <a:gd name="connsiteX0" fmla="*/ 0 w 1722661"/>
              <a:gd name="connsiteY0" fmla="*/ 0 h 2551892"/>
              <a:gd name="connsiteX1" fmla="*/ 485100 w 1722661"/>
              <a:gd name="connsiteY1" fmla="*/ 2320396 h 2551892"/>
              <a:gd name="connsiteX2" fmla="*/ 733158 w 1722661"/>
              <a:gd name="connsiteY2" fmla="*/ 2535972 h 2551892"/>
              <a:gd name="connsiteX3" fmla="*/ 1043232 w 1722661"/>
              <a:gd name="connsiteY3" fmla="*/ 2320396 h 2551892"/>
              <a:gd name="connsiteX4" fmla="*/ 1625600 w 1722661"/>
              <a:gd name="connsiteY4" fmla="*/ 451555 h 2551892"/>
              <a:gd name="connsiteX5" fmla="*/ 1625600 w 1722661"/>
              <a:gd name="connsiteY5" fmla="*/ 406400 h 2551892"/>
              <a:gd name="connsiteX0" fmla="*/ 0 w 1722661"/>
              <a:gd name="connsiteY0" fmla="*/ 0 h 2555919"/>
              <a:gd name="connsiteX1" fmla="*/ 485100 w 1722661"/>
              <a:gd name="connsiteY1" fmla="*/ 2320396 h 2555919"/>
              <a:gd name="connsiteX2" fmla="*/ 733158 w 1722661"/>
              <a:gd name="connsiteY2" fmla="*/ 2535972 h 2555919"/>
              <a:gd name="connsiteX3" fmla="*/ 1043232 w 1722661"/>
              <a:gd name="connsiteY3" fmla="*/ 2320396 h 2555919"/>
              <a:gd name="connsiteX4" fmla="*/ 1625600 w 1722661"/>
              <a:gd name="connsiteY4" fmla="*/ 451555 h 2555919"/>
              <a:gd name="connsiteX5" fmla="*/ 1625600 w 1722661"/>
              <a:gd name="connsiteY5" fmla="*/ 406400 h 2555919"/>
              <a:gd name="connsiteX0" fmla="*/ 0 w 1722661"/>
              <a:gd name="connsiteY0" fmla="*/ 0 h 2555919"/>
              <a:gd name="connsiteX1" fmla="*/ 485100 w 1722661"/>
              <a:gd name="connsiteY1" fmla="*/ 2320396 h 2555919"/>
              <a:gd name="connsiteX2" fmla="*/ 733158 w 1722661"/>
              <a:gd name="connsiteY2" fmla="*/ 2535972 h 2555919"/>
              <a:gd name="connsiteX3" fmla="*/ 1043232 w 1722661"/>
              <a:gd name="connsiteY3" fmla="*/ 2320396 h 2555919"/>
              <a:gd name="connsiteX4" fmla="*/ 1625600 w 1722661"/>
              <a:gd name="connsiteY4" fmla="*/ 451555 h 2555919"/>
              <a:gd name="connsiteX5" fmla="*/ 1625600 w 1722661"/>
              <a:gd name="connsiteY5" fmla="*/ 406400 h 2555919"/>
              <a:gd name="connsiteX0" fmla="*/ 0 w 1722661"/>
              <a:gd name="connsiteY0" fmla="*/ 0 h 2555919"/>
              <a:gd name="connsiteX1" fmla="*/ 485100 w 1722661"/>
              <a:gd name="connsiteY1" fmla="*/ 2320396 h 2555919"/>
              <a:gd name="connsiteX2" fmla="*/ 733158 w 1722661"/>
              <a:gd name="connsiteY2" fmla="*/ 2535972 h 2555919"/>
              <a:gd name="connsiteX3" fmla="*/ 1043232 w 1722661"/>
              <a:gd name="connsiteY3" fmla="*/ 2320396 h 2555919"/>
              <a:gd name="connsiteX4" fmla="*/ 1625600 w 1722661"/>
              <a:gd name="connsiteY4" fmla="*/ 451555 h 2555919"/>
              <a:gd name="connsiteX5" fmla="*/ 1625600 w 1722661"/>
              <a:gd name="connsiteY5" fmla="*/ 406400 h 2555919"/>
              <a:gd name="connsiteX0" fmla="*/ 0 w 1722661"/>
              <a:gd name="connsiteY0" fmla="*/ 0 h 2555919"/>
              <a:gd name="connsiteX1" fmla="*/ 485100 w 1722661"/>
              <a:gd name="connsiteY1" fmla="*/ 2320396 h 2555919"/>
              <a:gd name="connsiteX2" fmla="*/ 671144 w 1722661"/>
              <a:gd name="connsiteY2" fmla="*/ 2535972 h 2555919"/>
              <a:gd name="connsiteX3" fmla="*/ 1043232 w 1722661"/>
              <a:gd name="connsiteY3" fmla="*/ 2320396 h 2555919"/>
              <a:gd name="connsiteX4" fmla="*/ 1625600 w 1722661"/>
              <a:gd name="connsiteY4" fmla="*/ 451555 h 2555919"/>
              <a:gd name="connsiteX5" fmla="*/ 1625600 w 1722661"/>
              <a:gd name="connsiteY5" fmla="*/ 406400 h 2555919"/>
              <a:gd name="connsiteX0" fmla="*/ 0 w 1722661"/>
              <a:gd name="connsiteY0" fmla="*/ 0 h 2555919"/>
              <a:gd name="connsiteX1" fmla="*/ 485100 w 1722661"/>
              <a:gd name="connsiteY1" fmla="*/ 2320396 h 2555919"/>
              <a:gd name="connsiteX2" fmla="*/ 671144 w 1722661"/>
              <a:gd name="connsiteY2" fmla="*/ 2535972 h 2555919"/>
              <a:gd name="connsiteX3" fmla="*/ 1043232 w 1722661"/>
              <a:gd name="connsiteY3" fmla="*/ 2320396 h 2555919"/>
              <a:gd name="connsiteX4" fmla="*/ 1625600 w 1722661"/>
              <a:gd name="connsiteY4" fmla="*/ 451555 h 2555919"/>
              <a:gd name="connsiteX5" fmla="*/ 1625600 w 1722661"/>
              <a:gd name="connsiteY5" fmla="*/ 406400 h 2555919"/>
              <a:gd name="connsiteX0" fmla="*/ 0 w 1722661"/>
              <a:gd name="connsiteY0" fmla="*/ 0 h 2555919"/>
              <a:gd name="connsiteX1" fmla="*/ 485100 w 1722661"/>
              <a:gd name="connsiteY1" fmla="*/ 2320396 h 2555919"/>
              <a:gd name="connsiteX2" fmla="*/ 733158 w 1722661"/>
              <a:gd name="connsiteY2" fmla="*/ 2535972 h 2555919"/>
              <a:gd name="connsiteX3" fmla="*/ 1043232 w 1722661"/>
              <a:gd name="connsiteY3" fmla="*/ 2320396 h 2555919"/>
              <a:gd name="connsiteX4" fmla="*/ 1625600 w 1722661"/>
              <a:gd name="connsiteY4" fmla="*/ 451555 h 2555919"/>
              <a:gd name="connsiteX5" fmla="*/ 1625600 w 1722661"/>
              <a:gd name="connsiteY5" fmla="*/ 406400 h 2555919"/>
              <a:gd name="connsiteX0" fmla="*/ 0 w 1722661"/>
              <a:gd name="connsiteY0" fmla="*/ 0 h 2555919"/>
              <a:gd name="connsiteX1" fmla="*/ 485100 w 1722661"/>
              <a:gd name="connsiteY1" fmla="*/ 2320396 h 2555919"/>
              <a:gd name="connsiteX2" fmla="*/ 733158 w 1722661"/>
              <a:gd name="connsiteY2" fmla="*/ 2535972 h 2555919"/>
              <a:gd name="connsiteX3" fmla="*/ 1043232 w 1722661"/>
              <a:gd name="connsiteY3" fmla="*/ 2320396 h 2555919"/>
              <a:gd name="connsiteX4" fmla="*/ 1625600 w 1722661"/>
              <a:gd name="connsiteY4" fmla="*/ 451555 h 2555919"/>
              <a:gd name="connsiteX5" fmla="*/ 1625600 w 1722661"/>
              <a:gd name="connsiteY5" fmla="*/ 406400 h 2555919"/>
              <a:gd name="connsiteX0" fmla="*/ 0 w 1722661"/>
              <a:gd name="connsiteY0" fmla="*/ 0 h 2724914"/>
              <a:gd name="connsiteX1" fmla="*/ 485100 w 1722661"/>
              <a:gd name="connsiteY1" fmla="*/ 2320396 h 2724914"/>
              <a:gd name="connsiteX2" fmla="*/ 596112 w 1722661"/>
              <a:gd name="connsiteY2" fmla="*/ 2427110 h 2724914"/>
              <a:gd name="connsiteX3" fmla="*/ 733158 w 1722661"/>
              <a:gd name="connsiteY3" fmla="*/ 2535972 h 2724914"/>
              <a:gd name="connsiteX4" fmla="*/ 1043232 w 1722661"/>
              <a:gd name="connsiteY4" fmla="*/ 2320396 h 2724914"/>
              <a:gd name="connsiteX5" fmla="*/ 1625600 w 1722661"/>
              <a:gd name="connsiteY5" fmla="*/ 451555 h 2724914"/>
              <a:gd name="connsiteX6" fmla="*/ 1625600 w 1722661"/>
              <a:gd name="connsiteY6" fmla="*/ 406400 h 2724914"/>
              <a:gd name="connsiteX0" fmla="*/ 0 w 1722661"/>
              <a:gd name="connsiteY0" fmla="*/ 0 h 2724914"/>
              <a:gd name="connsiteX1" fmla="*/ 485100 w 1722661"/>
              <a:gd name="connsiteY1" fmla="*/ 2320396 h 2724914"/>
              <a:gd name="connsiteX2" fmla="*/ 609129 w 1722661"/>
              <a:gd name="connsiteY2" fmla="*/ 2607979 h 2724914"/>
              <a:gd name="connsiteX3" fmla="*/ 733158 w 1722661"/>
              <a:gd name="connsiteY3" fmla="*/ 2535972 h 2724914"/>
              <a:gd name="connsiteX4" fmla="*/ 1043232 w 1722661"/>
              <a:gd name="connsiteY4" fmla="*/ 2320396 h 2724914"/>
              <a:gd name="connsiteX5" fmla="*/ 1625600 w 1722661"/>
              <a:gd name="connsiteY5" fmla="*/ 451555 h 2724914"/>
              <a:gd name="connsiteX6" fmla="*/ 1625600 w 1722661"/>
              <a:gd name="connsiteY6" fmla="*/ 406400 h 2724914"/>
              <a:gd name="connsiteX0" fmla="*/ 0 w 1722661"/>
              <a:gd name="connsiteY0" fmla="*/ 0 h 2724914"/>
              <a:gd name="connsiteX1" fmla="*/ 485100 w 1722661"/>
              <a:gd name="connsiteY1" fmla="*/ 2320396 h 2724914"/>
              <a:gd name="connsiteX2" fmla="*/ 547114 w 1722661"/>
              <a:gd name="connsiteY2" fmla="*/ 2535971 h 2724914"/>
              <a:gd name="connsiteX3" fmla="*/ 733158 w 1722661"/>
              <a:gd name="connsiteY3" fmla="*/ 2535972 h 2724914"/>
              <a:gd name="connsiteX4" fmla="*/ 1043232 w 1722661"/>
              <a:gd name="connsiteY4" fmla="*/ 2320396 h 2724914"/>
              <a:gd name="connsiteX5" fmla="*/ 1625600 w 1722661"/>
              <a:gd name="connsiteY5" fmla="*/ 451555 h 2724914"/>
              <a:gd name="connsiteX6" fmla="*/ 1625600 w 1722661"/>
              <a:gd name="connsiteY6" fmla="*/ 406400 h 2724914"/>
              <a:gd name="connsiteX0" fmla="*/ 0 w 1722661"/>
              <a:gd name="connsiteY0" fmla="*/ 0 h 2724914"/>
              <a:gd name="connsiteX1" fmla="*/ 485100 w 1722661"/>
              <a:gd name="connsiteY1" fmla="*/ 2320396 h 2724914"/>
              <a:gd name="connsiteX2" fmla="*/ 547114 w 1722661"/>
              <a:gd name="connsiteY2" fmla="*/ 2463963 h 2724914"/>
              <a:gd name="connsiteX3" fmla="*/ 733158 w 1722661"/>
              <a:gd name="connsiteY3" fmla="*/ 2535972 h 2724914"/>
              <a:gd name="connsiteX4" fmla="*/ 1043232 w 1722661"/>
              <a:gd name="connsiteY4" fmla="*/ 2320396 h 2724914"/>
              <a:gd name="connsiteX5" fmla="*/ 1625600 w 1722661"/>
              <a:gd name="connsiteY5" fmla="*/ 451555 h 2724914"/>
              <a:gd name="connsiteX6" fmla="*/ 1625600 w 1722661"/>
              <a:gd name="connsiteY6" fmla="*/ 406400 h 2724914"/>
              <a:gd name="connsiteX0" fmla="*/ 0 w 1722661"/>
              <a:gd name="connsiteY0" fmla="*/ 0 h 2724914"/>
              <a:gd name="connsiteX1" fmla="*/ 485100 w 1722661"/>
              <a:gd name="connsiteY1" fmla="*/ 2320396 h 2724914"/>
              <a:gd name="connsiteX2" fmla="*/ 547114 w 1722661"/>
              <a:gd name="connsiteY2" fmla="*/ 2463963 h 2724914"/>
              <a:gd name="connsiteX3" fmla="*/ 733158 w 1722661"/>
              <a:gd name="connsiteY3" fmla="*/ 2535972 h 2724914"/>
              <a:gd name="connsiteX4" fmla="*/ 1043232 w 1722661"/>
              <a:gd name="connsiteY4" fmla="*/ 2320396 h 2724914"/>
              <a:gd name="connsiteX5" fmla="*/ 1625600 w 1722661"/>
              <a:gd name="connsiteY5" fmla="*/ 451555 h 2724914"/>
              <a:gd name="connsiteX6" fmla="*/ 1625600 w 1722661"/>
              <a:gd name="connsiteY6" fmla="*/ 406400 h 2724914"/>
              <a:gd name="connsiteX0" fmla="*/ 0 w 1722661"/>
              <a:gd name="connsiteY0" fmla="*/ 0 h 2724914"/>
              <a:gd name="connsiteX1" fmla="*/ 485100 w 1722661"/>
              <a:gd name="connsiteY1" fmla="*/ 2320396 h 2724914"/>
              <a:gd name="connsiteX2" fmla="*/ 547114 w 1722661"/>
              <a:gd name="connsiteY2" fmla="*/ 2463963 h 2724914"/>
              <a:gd name="connsiteX3" fmla="*/ 733158 w 1722661"/>
              <a:gd name="connsiteY3" fmla="*/ 2535972 h 2724914"/>
              <a:gd name="connsiteX4" fmla="*/ 1043232 w 1722661"/>
              <a:gd name="connsiteY4" fmla="*/ 2320396 h 2724914"/>
              <a:gd name="connsiteX5" fmla="*/ 1625600 w 1722661"/>
              <a:gd name="connsiteY5" fmla="*/ 451555 h 2724914"/>
              <a:gd name="connsiteX6" fmla="*/ 1625600 w 1722661"/>
              <a:gd name="connsiteY6" fmla="*/ 406400 h 2724914"/>
              <a:gd name="connsiteX0" fmla="*/ 0 w 1722661"/>
              <a:gd name="connsiteY0" fmla="*/ 0 h 2652658"/>
              <a:gd name="connsiteX1" fmla="*/ 485100 w 1722661"/>
              <a:gd name="connsiteY1" fmla="*/ 2320396 h 2652658"/>
              <a:gd name="connsiteX2" fmla="*/ 547114 w 1722661"/>
              <a:gd name="connsiteY2" fmla="*/ 2463963 h 2652658"/>
              <a:gd name="connsiteX3" fmla="*/ 733158 w 1722661"/>
              <a:gd name="connsiteY3" fmla="*/ 2535972 h 2652658"/>
              <a:gd name="connsiteX4" fmla="*/ 1043232 w 1722661"/>
              <a:gd name="connsiteY4" fmla="*/ 2320396 h 2652658"/>
              <a:gd name="connsiteX5" fmla="*/ 1625600 w 1722661"/>
              <a:gd name="connsiteY5" fmla="*/ 451555 h 2652658"/>
              <a:gd name="connsiteX6" fmla="*/ 1625600 w 1722661"/>
              <a:gd name="connsiteY6" fmla="*/ 406400 h 2652658"/>
              <a:gd name="connsiteX0" fmla="*/ 0 w 1722661"/>
              <a:gd name="connsiteY0" fmla="*/ 0 h 2674988"/>
              <a:gd name="connsiteX1" fmla="*/ 485100 w 1722661"/>
              <a:gd name="connsiteY1" fmla="*/ 2320396 h 2674988"/>
              <a:gd name="connsiteX2" fmla="*/ 547114 w 1722661"/>
              <a:gd name="connsiteY2" fmla="*/ 2463963 h 2674988"/>
              <a:gd name="connsiteX3" fmla="*/ 733158 w 1722661"/>
              <a:gd name="connsiteY3" fmla="*/ 2535972 h 2674988"/>
              <a:gd name="connsiteX4" fmla="*/ 1043232 w 1722661"/>
              <a:gd name="connsiteY4" fmla="*/ 2320396 h 2674988"/>
              <a:gd name="connsiteX5" fmla="*/ 1625600 w 1722661"/>
              <a:gd name="connsiteY5" fmla="*/ 451555 h 2674988"/>
              <a:gd name="connsiteX6" fmla="*/ 1625600 w 1722661"/>
              <a:gd name="connsiteY6" fmla="*/ 406400 h 2674988"/>
              <a:gd name="connsiteX0" fmla="*/ 0 w 1722661"/>
              <a:gd name="connsiteY0" fmla="*/ 0 h 2674988"/>
              <a:gd name="connsiteX1" fmla="*/ 485100 w 1722661"/>
              <a:gd name="connsiteY1" fmla="*/ 2320396 h 2674988"/>
              <a:gd name="connsiteX2" fmla="*/ 547114 w 1722661"/>
              <a:gd name="connsiteY2" fmla="*/ 2463963 h 2674988"/>
              <a:gd name="connsiteX3" fmla="*/ 795173 w 1722661"/>
              <a:gd name="connsiteY3" fmla="*/ 2607979 h 2674988"/>
              <a:gd name="connsiteX4" fmla="*/ 1043232 w 1722661"/>
              <a:gd name="connsiteY4" fmla="*/ 2320396 h 2674988"/>
              <a:gd name="connsiteX5" fmla="*/ 1625600 w 1722661"/>
              <a:gd name="connsiteY5" fmla="*/ 451555 h 2674988"/>
              <a:gd name="connsiteX6" fmla="*/ 1625600 w 1722661"/>
              <a:gd name="connsiteY6" fmla="*/ 406400 h 2674988"/>
              <a:gd name="connsiteX0" fmla="*/ 0 w 1722661"/>
              <a:gd name="connsiteY0" fmla="*/ 0 h 2674988"/>
              <a:gd name="connsiteX1" fmla="*/ 485100 w 1722661"/>
              <a:gd name="connsiteY1" fmla="*/ 2320396 h 2674988"/>
              <a:gd name="connsiteX2" fmla="*/ 547114 w 1722661"/>
              <a:gd name="connsiteY2" fmla="*/ 2463963 h 2674988"/>
              <a:gd name="connsiteX3" fmla="*/ 795173 w 1722661"/>
              <a:gd name="connsiteY3" fmla="*/ 2607979 h 2674988"/>
              <a:gd name="connsiteX4" fmla="*/ 1043232 w 1722661"/>
              <a:gd name="connsiteY4" fmla="*/ 2320396 h 2674988"/>
              <a:gd name="connsiteX5" fmla="*/ 1625600 w 1722661"/>
              <a:gd name="connsiteY5" fmla="*/ 451555 h 2674988"/>
              <a:gd name="connsiteX6" fmla="*/ 1625600 w 1722661"/>
              <a:gd name="connsiteY6" fmla="*/ 406400 h 2674988"/>
              <a:gd name="connsiteX0" fmla="*/ 0 w 1722661"/>
              <a:gd name="connsiteY0" fmla="*/ 0 h 2674988"/>
              <a:gd name="connsiteX1" fmla="*/ 485100 w 1722661"/>
              <a:gd name="connsiteY1" fmla="*/ 2320396 h 2674988"/>
              <a:gd name="connsiteX2" fmla="*/ 547114 w 1722661"/>
              <a:gd name="connsiteY2" fmla="*/ 2463963 h 2674988"/>
              <a:gd name="connsiteX3" fmla="*/ 795173 w 1722661"/>
              <a:gd name="connsiteY3" fmla="*/ 2607979 h 2674988"/>
              <a:gd name="connsiteX4" fmla="*/ 1043232 w 1722661"/>
              <a:gd name="connsiteY4" fmla="*/ 2320396 h 2674988"/>
              <a:gd name="connsiteX5" fmla="*/ 1625600 w 1722661"/>
              <a:gd name="connsiteY5" fmla="*/ 451555 h 2674988"/>
              <a:gd name="connsiteX6" fmla="*/ 1625600 w 1722661"/>
              <a:gd name="connsiteY6" fmla="*/ 406400 h 2674988"/>
              <a:gd name="connsiteX0" fmla="*/ 0 w 1722661"/>
              <a:gd name="connsiteY0" fmla="*/ 0 h 2674988"/>
              <a:gd name="connsiteX1" fmla="*/ 485100 w 1722661"/>
              <a:gd name="connsiteY1" fmla="*/ 2320396 h 2674988"/>
              <a:gd name="connsiteX2" fmla="*/ 547114 w 1722661"/>
              <a:gd name="connsiteY2" fmla="*/ 2463963 h 2674988"/>
              <a:gd name="connsiteX3" fmla="*/ 795173 w 1722661"/>
              <a:gd name="connsiteY3" fmla="*/ 2607979 h 2674988"/>
              <a:gd name="connsiteX4" fmla="*/ 1043232 w 1722661"/>
              <a:gd name="connsiteY4" fmla="*/ 2320396 h 2674988"/>
              <a:gd name="connsiteX5" fmla="*/ 1625600 w 1722661"/>
              <a:gd name="connsiteY5" fmla="*/ 451555 h 2674988"/>
              <a:gd name="connsiteX6" fmla="*/ 1625600 w 1722661"/>
              <a:gd name="connsiteY6" fmla="*/ 406400 h 2674988"/>
              <a:gd name="connsiteX0" fmla="*/ 0 w 1722661"/>
              <a:gd name="connsiteY0" fmla="*/ 0 h 2674988"/>
              <a:gd name="connsiteX1" fmla="*/ 485100 w 1722661"/>
              <a:gd name="connsiteY1" fmla="*/ 2320396 h 2674988"/>
              <a:gd name="connsiteX2" fmla="*/ 547114 w 1722661"/>
              <a:gd name="connsiteY2" fmla="*/ 2463963 h 2674988"/>
              <a:gd name="connsiteX3" fmla="*/ 795173 w 1722661"/>
              <a:gd name="connsiteY3" fmla="*/ 2607979 h 2674988"/>
              <a:gd name="connsiteX4" fmla="*/ 1043232 w 1722661"/>
              <a:gd name="connsiteY4" fmla="*/ 2320396 h 2674988"/>
              <a:gd name="connsiteX5" fmla="*/ 1625600 w 1722661"/>
              <a:gd name="connsiteY5" fmla="*/ 451555 h 2674988"/>
              <a:gd name="connsiteX6" fmla="*/ 1625600 w 1722661"/>
              <a:gd name="connsiteY6" fmla="*/ 406400 h 2674988"/>
              <a:gd name="connsiteX0" fmla="*/ 0 w 1722661"/>
              <a:gd name="connsiteY0" fmla="*/ 0 h 2674988"/>
              <a:gd name="connsiteX1" fmla="*/ 485100 w 1722661"/>
              <a:gd name="connsiteY1" fmla="*/ 2320396 h 2674988"/>
              <a:gd name="connsiteX2" fmla="*/ 547114 w 1722661"/>
              <a:gd name="connsiteY2" fmla="*/ 2463963 h 2674988"/>
              <a:gd name="connsiteX3" fmla="*/ 795173 w 1722661"/>
              <a:gd name="connsiteY3" fmla="*/ 2607979 h 2674988"/>
              <a:gd name="connsiteX4" fmla="*/ 1043232 w 1722661"/>
              <a:gd name="connsiteY4" fmla="*/ 2320396 h 2674988"/>
              <a:gd name="connsiteX5" fmla="*/ 1625600 w 1722661"/>
              <a:gd name="connsiteY5" fmla="*/ 451555 h 2674988"/>
              <a:gd name="connsiteX6" fmla="*/ 1625600 w 1722661"/>
              <a:gd name="connsiteY6" fmla="*/ 406400 h 2674988"/>
              <a:gd name="connsiteX0" fmla="*/ 0 w 1718622"/>
              <a:gd name="connsiteY0" fmla="*/ 0 h 2674988"/>
              <a:gd name="connsiteX1" fmla="*/ 485100 w 1718622"/>
              <a:gd name="connsiteY1" fmla="*/ 2320396 h 2674988"/>
              <a:gd name="connsiteX2" fmla="*/ 547114 w 1718622"/>
              <a:gd name="connsiteY2" fmla="*/ 2463963 h 2674988"/>
              <a:gd name="connsiteX3" fmla="*/ 795173 w 1718622"/>
              <a:gd name="connsiteY3" fmla="*/ 2607979 h 2674988"/>
              <a:gd name="connsiteX4" fmla="*/ 1043232 w 1718622"/>
              <a:gd name="connsiteY4" fmla="*/ 2320396 h 2674988"/>
              <a:gd name="connsiteX5" fmla="*/ 1625600 w 1718622"/>
              <a:gd name="connsiteY5" fmla="*/ 451555 h 2674988"/>
              <a:gd name="connsiteX6" fmla="*/ 1601363 w 1718622"/>
              <a:gd name="connsiteY6" fmla="*/ 658764 h 2674988"/>
              <a:gd name="connsiteX0" fmla="*/ 0 w 1744281"/>
              <a:gd name="connsiteY0" fmla="*/ 0 h 2674988"/>
              <a:gd name="connsiteX1" fmla="*/ 485100 w 1744281"/>
              <a:gd name="connsiteY1" fmla="*/ 2320396 h 2674988"/>
              <a:gd name="connsiteX2" fmla="*/ 547114 w 1744281"/>
              <a:gd name="connsiteY2" fmla="*/ 2463963 h 2674988"/>
              <a:gd name="connsiteX3" fmla="*/ 795173 w 1744281"/>
              <a:gd name="connsiteY3" fmla="*/ 2607979 h 2674988"/>
              <a:gd name="connsiteX4" fmla="*/ 1043232 w 1744281"/>
              <a:gd name="connsiteY4" fmla="*/ 2320396 h 2674988"/>
              <a:gd name="connsiteX5" fmla="*/ 1625600 w 1744281"/>
              <a:gd name="connsiteY5" fmla="*/ 451555 h 2674988"/>
              <a:gd name="connsiteX6" fmla="*/ 1663378 w 1744281"/>
              <a:gd name="connsiteY6" fmla="*/ 226716 h 2674988"/>
              <a:gd name="connsiteX0" fmla="*/ 0 w 1728958"/>
              <a:gd name="connsiteY0" fmla="*/ 0 h 2674988"/>
              <a:gd name="connsiteX1" fmla="*/ 485100 w 1728958"/>
              <a:gd name="connsiteY1" fmla="*/ 2320396 h 2674988"/>
              <a:gd name="connsiteX2" fmla="*/ 547114 w 1728958"/>
              <a:gd name="connsiteY2" fmla="*/ 2463963 h 2674988"/>
              <a:gd name="connsiteX3" fmla="*/ 795173 w 1728958"/>
              <a:gd name="connsiteY3" fmla="*/ 2607979 h 2674988"/>
              <a:gd name="connsiteX4" fmla="*/ 1043232 w 1728958"/>
              <a:gd name="connsiteY4" fmla="*/ 2320396 h 2674988"/>
              <a:gd name="connsiteX5" fmla="*/ 1625600 w 1728958"/>
              <a:gd name="connsiteY5" fmla="*/ 451555 h 2674988"/>
              <a:gd name="connsiteX6" fmla="*/ 1663378 w 1728958"/>
              <a:gd name="connsiteY6" fmla="*/ 226716 h 2674988"/>
              <a:gd name="connsiteX0" fmla="*/ 0 w 1704721"/>
              <a:gd name="connsiteY0" fmla="*/ 0 h 2674988"/>
              <a:gd name="connsiteX1" fmla="*/ 485100 w 1704721"/>
              <a:gd name="connsiteY1" fmla="*/ 2320396 h 2674988"/>
              <a:gd name="connsiteX2" fmla="*/ 547114 w 1704721"/>
              <a:gd name="connsiteY2" fmla="*/ 2463963 h 2674988"/>
              <a:gd name="connsiteX3" fmla="*/ 795173 w 1704721"/>
              <a:gd name="connsiteY3" fmla="*/ 2607979 h 2674988"/>
              <a:gd name="connsiteX4" fmla="*/ 1043232 w 1704721"/>
              <a:gd name="connsiteY4" fmla="*/ 2320396 h 2674988"/>
              <a:gd name="connsiteX5" fmla="*/ 1601363 w 1704721"/>
              <a:gd name="connsiteY5" fmla="*/ 586756 h 2674988"/>
              <a:gd name="connsiteX6" fmla="*/ 1663378 w 1704721"/>
              <a:gd name="connsiteY6" fmla="*/ 226716 h 2674988"/>
              <a:gd name="connsiteX0" fmla="*/ 0 w 1704721"/>
              <a:gd name="connsiteY0" fmla="*/ 0 h 2674988"/>
              <a:gd name="connsiteX1" fmla="*/ 485100 w 1704721"/>
              <a:gd name="connsiteY1" fmla="*/ 2320396 h 2674988"/>
              <a:gd name="connsiteX2" fmla="*/ 547114 w 1704721"/>
              <a:gd name="connsiteY2" fmla="*/ 2463963 h 2674988"/>
              <a:gd name="connsiteX3" fmla="*/ 795173 w 1704721"/>
              <a:gd name="connsiteY3" fmla="*/ 2607979 h 2674988"/>
              <a:gd name="connsiteX4" fmla="*/ 1043232 w 1704721"/>
              <a:gd name="connsiteY4" fmla="*/ 2320396 h 2674988"/>
              <a:gd name="connsiteX5" fmla="*/ 1601363 w 1704721"/>
              <a:gd name="connsiteY5" fmla="*/ 586756 h 2674988"/>
              <a:gd name="connsiteX6" fmla="*/ 1663378 w 1704721"/>
              <a:gd name="connsiteY6" fmla="*/ 226716 h 2674988"/>
              <a:gd name="connsiteX0" fmla="*/ 0 w 1694385"/>
              <a:gd name="connsiteY0" fmla="*/ 0 h 2674988"/>
              <a:gd name="connsiteX1" fmla="*/ 485100 w 1694385"/>
              <a:gd name="connsiteY1" fmla="*/ 2320396 h 2674988"/>
              <a:gd name="connsiteX2" fmla="*/ 547114 w 1694385"/>
              <a:gd name="connsiteY2" fmla="*/ 2463963 h 2674988"/>
              <a:gd name="connsiteX3" fmla="*/ 795173 w 1694385"/>
              <a:gd name="connsiteY3" fmla="*/ 2607979 h 2674988"/>
              <a:gd name="connsiteX4" fmla="*/ 1043232 w 1694385"/>
              <a:gd name="connsiteY4" fmla="*/ 2320396 h 2674988"/>
              <a:gd name="connsiteX5" fmla="*/ 1601363 w 1694385"/>
              <a:gd name="connsiteY5" fmla="*/ 586756 h 2674988"/>
              <a:gd name="connsiteX6" fmla="*/ 1601364 w 1694385"/>
              <a:gd name="connsiteY6" fmla="*/ 154708 h 2674988"/>
              <a:gd name="connsiteX0" fmla="*/ 0 w 1725393"/>
              <a:gd name="connsiteY0" fmla="*/ 0 h 2674988"/>
              <a:gd name="connsiteX1" fmla="*/ 485100 w 1725393"/>
              <a:gd name="connsiteY1" fmla="*/ 2320396 h 2674988"/>
              <a:gd name="connsiteX2" fmla="*/ 547114 w 1725393"/>
              <a:gd name="connsiteY2" fmla="*/ 2463963 h 2674988"/>
              <a:gd name="connsiteX3" fmla="*/ 795173 w 1725393"/>
              <a:gd name="connsiteY3" fmla="*/ 2607979 h 2674988"/>
              <a:gd name="connsiteX4" fmla="*/ 1043232 w 1725393"/>
              <a:gd name="connsiteY4" fmla="*/ 2320396 h 2674988"/>
              <a:gd name="connsiteX5" fmla="*/ 1601363 w 1725393"/>
              <a:gd name="connsiteY5" fmla="*/ 586756 h 2674988"/>
              <a:gd name="connsiteX6" fmla="*/ 1725393 w 1725393"/>
              <a:gd name="connsiteY6" fmla="*/ 154708 h 267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25393" h="2674988">
                <a:moveTo>
                  <a:pt x="0" y="0"/>
                </a:moveTo>
                <a:cubicBezTo>
                  <a:pt x="191911" y="1198503"/>
                  <a:pt x="364088" y="1923039"/>
                  <a:pt x="485100" y="2320396"/>
                </a:cubicBezTo>
                <a:cubicBezTo>
                  <a:pt x="675085" y="2674988"/>
                  <a:pt x="480672" y="2365415"/>
                  <a:pt x="547114" y="2463963"/>
                </a:cubicBezTo>
                <a:cubicBezTo>
                  <a:pt x="614329" y="2598504"/>
                  <a:pt x="612774" y="2602939"/>
                  <a:pt x="795173" y="2607979"/>
                </a:cubicBezTo>
                <a:cubicBezTo>
                  <a:pt x="979154" y="2555323"/>
                  <a:pt x="912759" y="2582523"/>
                  <a:pt x="1043232" y="2320396"/>
                </a:cubicBezTo>
                <a:cubicBezTo>
                  <a:pt x="1191972" y="1960992"/>
                  <a:pt x="1487670" y="947704"/>
                  <a:pt x="1601363" y="586756"/>
                </a:cubicBezTo>
                <a:cubicBezTo>
                  <a:pt x="1715057" y="225808"/>
                  <a:pt x="1680579" y="286431"/>
                  <a:pt x="1725393" y="154708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34" name="Рисунок 33" descr="http://colloid.distant.ru/tests/4.3/Smiles_goo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5403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 descr="http://colloid.distant.ru/tests/4.3/Smiles_goo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57308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Рисунок 35" descr="http://colloid.distant.ru/tests/4.3/Smiles_good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9368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Прямоугольник 36"/>
          <p:cNvSpPr>
            <a:spLocks noChangeArrowheads="1"/>
          </p:cNvSpPr>
          <p:nvPr/>
        </p:nvSpPr>
        <p:spPr bwMode="auto">
          <a:xfrm>
            <a:off x="5580063" y="908050"/>
            <a:ext cx="1035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Н  1s</a:t>
            </a:r>
            <a:r>
              <a:rPr lang="ru-RU" sz="2400" b="1" baseline="30000" smtClean="0">
                <a:solidFill>
                  <a:srgbClr val="000000"/>
                </a:solidFill>
                <a:cs typeface="Times New Roman" panose="02020603050405020304" pitchFamily="18" charset="0"/>
              </a:rPr>
              <a:t>1</a:t>
            </a:r>
            <a:endParaRPr lang="ru-RU" sz="2400" b="1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>
            <a:spLocks noChangeArrowheads="1"/>
          </p:cNvSpPr>
          <p:nvPr/>
        </p:nvSpPr>
        <p:spPr bwMode="auto">
          <a:xfrm>
            <a:off x="7207250" y="923925"/>
            <a:ext cx="1204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sz="24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Не 1s</a:t>
            </a:r>
            <a:r>
              <a:rPr lang="ru-RU" sz="2400" b="1" baseline="30000" smtClean="0">
                <a:solidFill>
                  <a:srgbClr val="000000"/>
                </a:solidFill>
                <a:cs typeface="Times New Roman" panose="02020603050405020304" pitchFamily="18" charset="0"/>
              </a:rPr>
              <a:t>2</a:t>
            </a:r>
            <a:r>
              <a:rPr lang="ru-RU" sz="2400" b="1" smtClean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endParaRPr lang="ru-RU" sz="2400" b="1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>
            <a:spLocks noChangeArrowheads="1"/>
          </p:cNvSpPr>
          <p:nvPr/>
        </p:nvSpPr>
        <p:spPr bwMode="auto">
          <a:xfrm>
            <a:off x="6516688" y="3933825"/>
            <a:ext cx="1539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Li</a:t>
            </a:r>
            <a:r>
              <a:rPr lang="ru-RU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  1</a:t>
            </a:r>
            <a:r>
              <a:rPr 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  <a:r>
              <a:rPr lang="ru-RU" sz="2400" b="1" baseline="30000" dirty="0" smtClean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ru-RU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s</a:t>
            </a:r>
            <a:r>
              <a:rPr lang="ru-RU" sz="2400" b="1" baseline="30000" dirty="0" smtClean="0">
                <a:solidFill>
                  <a:srgbClr val="000000"/>
                </a:solidFill>
                <a:cs typeface="Arial" panose="020B0604020202020204" pitchFamily="34" charset="0"/>
              </a:rPr>
              <a:t>1</a:t>
            </a:r>
            <a:endParaRPr lang="ru-RU" sz="24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0" name="Стрелка вправо 39"/>
          <p:cNvSpPr/>
          <p:nvPr/>
        </p:nvSpPr>
        <p:spPr>
          <a:xfrm flipV="1">
            <a:off x="1946462" y="3805666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20767724" flipV="1">
            <a:off x="1979712" y="3212976"/>
            <a:ext cx="10801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Блок-схема: ИЛИ 41"/>
          <p:cNvSpPr>
            <a:spLocks noChangeAspect="1"/>
          </p:cNvSpPr>
          <p:nvPr/>
        </p:nvSpPr>
        <p:spPr>
          <a:xfrm>
            <a:off x="3131840" y="4293096"/>
            <a:ext cx="216000" cy="216000"/>
          </a:xfrm>
          <a:prstGeom prst="flowChar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572000" y="6488668"/>
            <a:ext cx="40324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5611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1.22109E-6 C -0.00087 0.01318 -0.00243 0.01989 0.00226 0.03353 C 0.0026 0.06429 0.00955 0.1568 0.01198 0.19103 C 0.01458 0.23589 0.02483 0.28029 0.02795 0.3025 C 0.03403 0.34574 0.04722 0.38807 0.05521 0.41466 C 0.06563 0.43848 0.0842 0.45606 0.08976 0.45745 C 0.08663 0.45999 0.16441 0.30504 0.16129 0.30758 C 0.15972 0.30897 0.0651 0.44241 0.0651 0.44264 " pathEditMode="relative" rAng="0" ptsTypes="ffffffff">
                                      <p:cBhvr>
                                        <p:cTn id="11" dur="3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0" y="23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3 0.00393 C 0.02639 -0.20328 0.04392 -0.4105 0.05104 -0.4944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-24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2 -0.00092 C -0.02344 0.01226 -0.02622 0.01989 -0.02153 0.03354 C -0.02118 0.0643 -0.0191 0.15056 -0.01667 0.18479 C -0.01407 0.22965 2.77778E-6 0.27776 0.00312 0.29973 C 0.0092 0.34297 0.0335 0.3883 0.04149 0.41467 C 0.05191 0.43849 0.06076 0.44936 0.06632 0.45074 C 0.06319 0.45329 0.11267 0.35454 0.10955 0.35708 C 0.10798 0.35847 0.0651 0.44242 0.0651 0.44265 " pathEditMode="relative" rAng="0" ptsTypes="ffffffff">
                                      <p:cBhvr>
                                        <p:cTn id="3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0" y="2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withGroup">
                            <p:stCondLst>
                              <p:cond delay="5000"/>
                            </p:stCondLst>
                            <p:childTnLst>
                              <p:par>
                                <p:cTn id="3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08 4.25532E-6 C 0.01997 -0.20884 0.03403 -0.41767 0.0408 -0.501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-2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withGroup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31 -0.00092 C -0.02344 0.01226 -0.02621 0.01989 -0.02153 0.03353 C -0.02118 0.06406 0.00955 0.13922 0.01198 0.17299 C 0.01458 0.21832 0.02483 0.26781 0.02795 0.28978 C 0.03403 0.33303 0.04601 0.37304 0.05399 0.39986 C 0.06441 0.42368 0.07569 0.43131 0.08073 0.4327 C 0.07795 0.43525 0.17066 0.31522 0.16754 0.31776 C 0.16597 0.31915 0.10816 0.42923 0.10816 0.42946 " pathEditMode="relative" rAng="0" ptsTypes="ffffffff">
                                      <p:cBhvr>
                                        <p:cTn id="46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2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01 -0.00069 C -0.00225 -0.24121 0.01268 -0.48173 0.01893 -0.57794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-28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withGroup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8 -0.0007 C 0.04584 -0.23636 0.06129 -0.47202 0.06736 -0.5663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" y="-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3 -0.00809 C 0.02379 -0.27197 0.04028 -0.53561 0.04671 -0.6413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" y="-3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with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8 0.01249 C 0.0257 -0.25555 0.04792 -0.52359 0.0566 -0.6304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-3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withGroup">
                            <p:stCondLst>
                              <p:cond delay="6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0.00277 C 0.01944 -0.2678 0.04028 -0.53284 0.04826 -0.6392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3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00093 C 0.02014 -0.26688 0.04392 -0.53261 0.0533 -0.63922 " pathEditMode="relative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7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-0.00278 C 0.02361 -0.26804 0.04896 -0.53307 0.05903 -0.63922 " pathEditMode="relative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0.00254 C 0.02431 -0.26041 0.04757 -0.52359 0.05677 -0.6288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" y="-3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7" grpId="0"/>
      <p:bldP spid="38" grpId="0"/>
      <p:bldP spid="39" grpId="0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Прямоугольник 91"/>
          <p:cNvSpPr/>
          <p:nvPr/>
        </p:nvSpPr>
        <p:spPr>
          <a:xfrm>
            <a:off x="214313" y="785813"/>
            <a:ext cx="2714625" cy="5715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071802" y="785794"/>
            <a:ext cx="5715040" cy="57150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72000" tIns="72000" rIns="72000" bIns="72000"/>
          <a:lstStyle/>
          <a:p>
            <a:pPr algn="ctr">
              <a:spcAft>
                <a:spcPts val="1000"/>
              </a:spcAft>
              <a:defRPr/>
            </a:pPr>
            <a:r>
              <a:rPr lang="ru-RU" sz="2000" dirty="0">
                <a:ln>
                  <a:solidFill>
                    <a:srgbClr val="C00000"/>
                  </a:solidFill>
                </a:ln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Второй период</a:t>
            </a:r>
          </a:p>
          <a:p>
            <a:pPr marL="177800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Литий 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1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7800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Бериллий 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Ве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1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177800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Бор  В 1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2р</a:t>
            </a:r>
            <a:r>
              <a:rPr lang="ru-RU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7800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Углерод  С 1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ru-RU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2р</a:t>
            </a:r>
            <a:r>
              <a:rPr lang="ru-RU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marL="177800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Азот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N 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1s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7800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Кислород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1s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2000" baseline="30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7800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Фтор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F  1s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177800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Неон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N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1s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2s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000" baseline="30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44" name="Rectangle 3"/>
          <p:cNvSpPr>
            <a:spLocks noChangeArrowheads="1"/>
          </p:cNvSpPr>
          <p:nvPr/>
        </p:nvSpPr>
        <p:spPr bwMode="auto">
          <a:xfrm>
            <a:off x="1000125" y="214313"/>
            <a:ext cx="720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i="1">
                <a:solidFill>
                  <a:srgbClr val="000000"/>
                </a:solidFill>
                <a:cs typeface="Times New Roman" pitchFamily="18" charset="0"/>
              </a:rPr>
              <a:t>СТРУКТУРА  ПЕРИОДИЧЕСКОЙ СИСТЕМЫ  Д.И.МЕНДЕЛЕЕВА</a:t>
            </a:r>
            <a:r>
              <a:rPr lang="ru-RU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533984" y="928688"/>
            <a:ext cx="2038519" cy="1428742"/>
            <a:chOff x="6798" y="13662"/>
            <a:chExt cx="1656" cy="1067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7146" y="13662"/>
              <a:ext cx="1308" cy="1067"/>
              <a:chOff x="7146" y="13662"/>
              <a:chExt cx="1308" cy="1067"/>
            </a:xfrm>
          </p:grpSpPr>
          <p:sp>
            <p:nvSpPr>
              <p:cNvPr id="10283" name="Rectangle 6"/>
              <p:cNvSpPr>
                <a:spLocks noChangeArrowheads="1"/>
              </p:cNvSpPr>
              <p:nvPr/>
            </p:nvSpPr>
            <p:spPr bwMode="auto">
              <a:xfrm>
                <a:off x="7164" y="14146"/>
                <a:ext cx="244" cy="241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000">
                  <a:latin typeface="Calibri" pitchFamily="34" charset="0"/>
                </a:endParaRPr>
              </a:p>
            </p:txBody>
          </p:sp>
          <p:sp>
            <p:nvSpPr>
              <p:cNvPr id="10284" name="Rectangle 7"/>
              <p:cNvSpPr>
                <a:spLocks noChangeArrowheads="1"/>
              </p:cNvSpPr>
              <p:nvPr/>
            </p:nvSpPr>
            <p:spPr bwMode="auto">
              <a:xfrm>
                <a:off x="7405" y="13905"/>
                <a:ext cx="244" cy="241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000">
                  <a:latin typeface="Calibri" pitchFamily="34" charset="0"/>
                </a:endParaRPr>
              </a:p>
            </p:txBody>
          </p:sp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7649" y="13662"/>
                <a:ext cx="805" cy="243"/>
                <a:chOff x="7593" y="7443"/>
                <a:chExt cx="805" cy="243"/>
              </a:xfrm>
            </p:grpSpPr>
            <p:sp>
              <p:nvSpPr>
                <p:cNvPr id="10292" name="Rectangle 9"/>
                <p:cNvSpPr>
                  <a:spLocks noChangeArrowheads="1"/>
                </p:cNvSpPr>
                <p:nvPr/>
              </p:nvSpPr>
              <p:spPr bwMode="auto">
                <a:xfrm>
                  <a:off x="7593" y="7443"/>
                  <a:ext cx="805" cy="240"/>
                </a:xfrm>
                <a:prstGeom prst="rect">
                  <a:avLst/>
                </a:prstGeom>
                <a:solidFill>
                  <a:schemeClr val="bg1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2000">
                    <a:latin typeface="Calibri" pitchFamily="34" charset="0"/>
                  </a:endParaRPr>
                </a:p>
              </p:txBody>
            </p:sp>
            <p:sp>
              <p:nvSpPr>
                <p:cNvPr id="10293" name="Line 10"/>
                <p:cNvSpPr>
                  <a:spLocks noChangeShapeType="1"/>
                </p:cNvSpPr>
                <p:nvPr/>
              </p:nvSpPr>
              <p:spPr bwMode="auto">
                <a:xfrm>
                  <a:off x="7848" y="7446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94" name="Line 11"/>
                <p:cNvSpPr>
                  <a:spLocks noChangeShapeType="1"/>
                </p:cNvSpPr>
                <p:nvPr/>
              </p:nvSpPr>
              <p:spPr bwMode="auto">
                <a:xfrm>
                  <a:off x="8118" y="7446"/>
                  <a:ext cx="0" cy="24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286" name="Text Box 12"/>
              <p:cNvSpPr txBox="1">
                <a:spLocks noChangeArrowheads="1"/>
              </p:cNvSpPr>
              <p:nvPr/>
            </p:nvSpPr>
            <p:spPr bwMode="auto">
              <a:xfrm>
                <a:off x="7146" y="14414"/>
                <a:ext cx="369" cy="31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18000" tIns="0" rIns="18000" bIns="0"/>
              <a:lstStyle/>
              <a:p>
                <a:pPr>
                  <a:spcAft>
                    <a:spcPts val="1000"/>
                  </a:spcAft>
                </a:pPr>
                <a:r>
                  <a:rPr lang="ru-RU" sz="2000">
                    <a:latin typeface="Calibri" pitchFamily="34" charset="0"/>
                  </a:rPr>
                  <a:t>1s</a:t>
                </a:r>
                <a:endParaRPr lang="ru-RU" sz="2000"/>
              </a:p>
            </p:txBody>
          </p:sp>
          <p:sp>
            <p:nvSpPr>
              <p:cNvPr id="10287" name="Text Box 13"/>
              <p:cNvSpPr txBox="1">
                <a:spLocks noChangeArrowheads="1"/>
              </p:cNvSpPr>
              <p:nvPr/>
            </p:nvSpPr>
            <p:spPr bwMode="auto">
              <a:xfrm>
                <a:off x="7458" y="14129"/>
                <a:ext cx="334" cy="3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18000" tIns="0" rIns="18000" bIns="0"/>
              <a:lstStyle/>
              <a:p>
                <a:pPr>
                  <a:spcAft>
                    <a:spcPts val="1000"/>
                  </a:spcAft>
                </a:pPr>
                <a:r>
                  <a:rPr lang="ru-RU" sz="2000" dirty="0">
                    <a:latin typeface="Calibri" pitchFamily="34" charset="0"/>
                  </a:rPr>
                  <a:t>2s</a:t>
                </a:r>
                <a:endParaRPr lang="ru-RU" sz="2000" dirty="0"/>
              </a:p>
            </p:txBody>
          </p:sp>
          <p:sp>
            <p:nvSpPr>
              <p:cNvPr id="10288" name="Text Box 14"/>
              <p:cNvSpPr txBox="1">
                <a:spLocks noChangeArrowheads="1"/>
              </p:cNvSpPr>
              <p:nvPr/>
            </p:nvSpPr>
            <p:spPr bwMode="auto">
              <a:xfrm>
                <a:off x="7919" y="13904"/>
                <a:ext cx="392" cy="315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18000" tIns="0" rIns="18000" bIns="0"/>
              <a:lstStyle/>
              <a:p>
                <a:pPr>
                  <a:spcAft>
                    <a:spcPts val="1000"/>
                  </a:spcAft>
                </a:pPr>
                <a:r>
                  <a:rPr lang="ru-RU" sz="2000">
                    <a:latin typeface="Calibri" pitchFamily="34" charset="0"/>
                  </a:rPr>
                  <a:t>2р</a:t>
                </a:r>
                <a:endParaRPr lang="ru-RU" sz="2000"/>
              </a:p>
            </p:txBody>
          </p:sp>
          <p:sp>
            <p:nvSpPr>
              <p:cNvPr id="10289" name="Line 15"/>
              <p:cNvSpPr>
                <a:spLocks noChangeShapeType="1"/>
              </p:cNvSpPr>
              <p:nvPr/>
            </p:nvSpPr>
            <p:spPr bwMode="auto">
              <a:xfrm>
                <a:off x="7311" y="14175"/>
                <a:ext cx="3" cy="22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0" name="Line 16"/>
              <p:cNvSpPr>
                <a:spLocks noChangeShapeType="1"/>
              </p:cNvSpPr>
              <p:nvPr/>
            </p:nvSpPr>
            <p:spPr bwMode="auto">
              <a:xfrm flipV="1">
                <a:off x="7239" y="14163"/>
                <a:ext cx="0" cy="22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1" name="Line 17"/>
              <p:cNvSpPr>
                <a:spLocks noChangeShapeType="1"/>
              </p:cNvSpPr>
              <p:nvPr/>
            </p:nvSpPr>
            <p:spPr bwMode="auto">
              <a:xfrm flipV="1">
                <a:off x="7536" y="13916"/>
                <a:ext cx="0" cy="225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282" name="Text Box 18"/>
            <p:cNvSpPr txBox="1">
              <a:spLocks noChangeArrowheads="1"/>
            </p:cNvSpPr>
            <p:nvPr/>
          </p:nvSpPr>
          <p:spPr bwMode="auto">
            <a:xfrm>
              <a:off x="6798" y="14231"/>
              <a:ext cx="322" cy="25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ru-RU" sz="2000" baseline="-25000" dirty="0">
                  <a:latin typeface="Calibri" pitchFamily="34" charset="0"/>
                </a:rPr>
                <a:t>3</a:t>
              </a:r>
              <a:r>
                <a:rPr lang="ru-RU" sz="2000" dirty="0">
                  <a:latin typeface="Calibri" pitchFamily="34" charset="0"/>
                </a:rPr>
                <a:t>Li</a:t>
              </a:r>
              <a:endParaRPr lang="ru-RU" sz="2000" dirty="0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6286512" y="3517212"/>
            <a:ext cx="2214575" cy="1626300"/>
            <a:chOff x="7235" y="14766"/>
            <a:chExt cx="1577" cy="1071"/>
          </a:xfrm>
          <a:noFill/>
        </p:grpSpPr>
        <p:grpSp>
          <p:nvGrpSpPr>
            <p:cNvPr id="6" name="Group 20"/>
            <p:cNvGrpSpPr>
              <a:grpSpLocks/>
            </p:cNvGrpSpPr>
            <p:nvPr/>
          </p:nvGrpSpPr>
          <p:grpSpPr bwMode="auto">
            <a:xfrm>
              <a:off x="7485" y="14770"/>
              <a:ext cx="1327" cy="1067"/>
              <a:chOff x="7127" y="13662"/>
              <a:chExt cx="1327" cy="1067"/>
            </a:xfrm>
            <a:grpFill/>
          </p:grpSpPr>
          <p:sp>
            <p:nvSpPr>
              <p:cNvPr id="19477" name="Rectangle 21"/>
              <p:cNvSpPr>
                <a:spLocks noChangeArrowheads="1"/>
              </p:cNvSpPr>
              <p:nvPr/>
            </p:nvSpPr>
            <p:spPr bwMode="auto">
              <a:xfrm>
                <a:off x="7164" y="14146"/>
                <a:ext cx="244" cy="241"/>
              </a:xfrm>
              <a:prstGeom prst="rect">
                <a:avLst/>
              </a:prstGeom>
              <a:grpFill/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>
                  <a:latin typeface="+mn-lt"/>
                  <a:cs typeface="+mn-cs"/>
                </a:endParaRPr>
              </a:p>
            </p:txBody>
          </p:sp>
          <p:sp>
            <p:nvSpPr>
              <p:cNvPr id="19478" name="Rectangle 22"/>
              <p:cNvSpPr>
                <a:spLocks noChangeArrowheads="1"/>
              </p:cNvSpPr>
              <p:nvPr/>
            </p:nvSpPr>
            <p:spPr bwMode="auto">
              <a:xfrm>
                <a:off x="7405" y="13905"/>
                <a:ext cx="244" cy="24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>
                  <a:latin typeface="+mn-lt"/>
                  <a:cs typeface="+mn-cs"/>
                </a:endParaRPr>
              </a:p>
            </p:txBody>
          </p:sp>
          <p:grpSp>
            <p:nvGrpSpPr>
              <p:cNvPr id="7" name="Group 23"/>
              <p:cNvGrpSpPr>
                <a:grpSpLocks/>
              </p:cNvGrpSpPr>
              <p:nvPr/>
            </p:nvGrpSpPr>
            <p:grpSpPr bwMode="auto">
              <a:xfrm>
                <a:off x="7649" y="13662"/>
                <a:ext cx="805" cy="243"/>
                <a:chOff x="7593" y="7443"/>
                <a:chExt cx="805" cy="243"/>
              </a:xfrm>
              <a:grpFill/>
            </p:grpSpPr>
            <p:sp>
              <p:nvSpPr>
                <p:cNvPr id="19480" name="Rectangle 24"/>
                <p:cNvSpPr>
                  <a:spLocks noChangeArrowheads="1"/>
                </p:cNvSpPr>
                <p:nvPr/>
              </p:nvSpPr>
              <p:spPr bwMode="auto">
                <a:xfrm>
                  <a:off x="7593" y="7443"/>
                  <a:ext cx="805" cy="240"/>
                </a:xfrm>
                <a:prstGeom prst="rect">
                  <a:avLst/>
                </a:prstGeom>
                <a:solidFill>
                  <a:schemeClr val="bg1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>
                    <a:latin typeface="+mn-lt"/>
                    <a:cs typeface="+mn-cs"/>
                  </a:endParaRPr>
                </a:p>
              </p:txBody>
            </p:sp>
            <p:sp>
              <p:nvSpPr>
                <p:cNvPr id="19481" name="Line 25"/>
                <p:cNvSpPr>
                  <a:spLocks noChangeShapeType="1"/>
                </p:cNvSpPr>
                <p:nvPr/>
              </p:nvSpPr>
              <p:spPr bwMode="auto">
                <a:xfrm>
                  <a:off x="7848" y="7446"/>
                  <a:ext cx="0" cy="240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>
                    <a:latin typeface="+mn-lt"/>
                    <a:cs typeface="+mn-cs"/>
                  </a:endParaRPr>
                </a:p>
              </p:txBody>
            </p:sp>
            <p:sp>
              <p:nvSpPr>
                <p:cNvPr id="19482" name="Line 26"/>
                <p:cNvSpPr>
                  <a:spLocks noChangeShapeType="1"/>
                </p:cNvSpPr>
                <p:nvPr/>
              </p:nvSpPr>
              <p:spPr bwMode="auto">
                <a:xfrm>
                  <a:off x="8118" y="7446"/>
                  <a:ext cx="0" cy="240"/>
                </a:xfrm>
                <a:prstGeom prst="line">
                  <a:avLst/>
                </a:prstGeom>
                <a:grp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 sz="2000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9483" name="Text Box 27"/>
              <p:cNvSpPr txBox="1">
                <a:spLocks noChangeArrowheads="1"/>
              </p:cNvSpPr>
              <p:nvPr/>
            </p:nvSpPr>
            <p:spPr bwMode="auto">
              <a:xfrm>
                <a:off x="7127" y="14414"/>
                <a:ext cx="369" cy="315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lIns="18000" tIns="0" rIns="18000" bIns="0"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ru-RU" sz="2000">
                    <a:latin typeface="Calibri" pitchFamily="34" charset="0"/>
                    <a:cs typeface="+mn-cs"/>
                  </a:rPr>
                  <a:t>1s</a:t>
                </a:r>
                <a:endParaRPr lang="ru-RU" sz="200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484" name="Text Box 28"/>
              <p:cNvSpPr txBox="1">
                <a:spLocks noChangeArrowheads="1"/>
              </p:cNvSpPr>
              <p:nvPr/>
            </p:nvSpPr>
            <p:spPr bwMode="auto">
              <a:xfrm>
                <a:off x="7458" y="14129"/>
                <a:ext cx="334" cy="300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lIns="18000" tIns="0" rIns="18000" bIns="0"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ru-RU" sz="2000">
                    <a:latin typeface="Calibri" pitchFamily="34" charset="0"/>
                    <a:cs typeface="+mn-cs"/>
                  </a:rPr>
                  <a:t>2s</a:t>
                </a:r>
                <a:endParaRPr lang="ru-RU" sz="200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485" name="Text Box 29"/>
              <p:cNvSpPr txBox="1">
                <a:spLocks noChangeArrowheads="1"/>
              </p:cNvSpPr>
              <p:nvPr/>
            </p:nvSpPr>
            <p:spPr bwMode="auto">
              <a:xfrm>
                <a:off x="7919" y="13904"/>
                <a:ext cx="392" cy="315"/>
              </a:xfrm>
              <a:prstGeom prst="rect">
                <a:avLst/>
              </a:prstGeom>
              <a:grpFill/>
              <a:ln w="28575">
                <a:noFill/>
                <a:miter lim="800000"/>
                <a:headEnd/>
                <a:tailEnd/>
              </a:ln>
            </p:spPr>
            <p:txBody>
              <a:bodyPr lIns="18000" tIns="0" rIns="18000" bIns="0"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ru-RU" sz="2000">
                    <a:latin typeface="Calibri" pitchFamily="34" charset="0"/>
                    <a:cs typeface="+mn-cs"/>
                  </a:rPr>
                  <a:t>2р</a:t>
                </a:r>
                <a:endParaRPr lang="ru-RU" sz="2000">
                  <a:latin typeface="Arial" pitchFamily="34" charset="0"/>
                  <a:cs typeface="+mn-cs"/>
                </a:endParaRPr>
              </a:p>
            </p:txBody>
          </p:sp>
          <p:sp>
            <p:nvSpPr>
              <p:cNvPr id="19486" name="Line 30"/>
              <p:cNvSpPr>
                <a:spLocks noChangeShapeType="1"/>
              </p:cNvSpPr>
              <p:nvPr/>
            </p:nvSpPr>
            <p:spPr bwMode="auto">
              <a:xfrm>
                <a:off x="7324" y="14163"/>
                <a:ext cx="0" cy="225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>
                  <a:latin typeface="+mn-lt"/>
                  <a:cs typeface="+mn-cs"/>
                </a:endParaRPr>
              </a:p>
            </p:txBody>
          </p:sp>
          <p:sp>
            <p:nvSpPr>
              <p:cNvPr id="19487" name="Line 31"/>
              <p:cNvSpPr>
                <a:spLocks noChangeShapeType="1"/>
              </p:cNvSpPr>
              <p:nvPr/>
            </p:nvSpPr>
            <p:spPr bwMode="auto">
              <a:xfrm flipV="1">
                <a:off x="7245" y="14163"/>
                <a:ext cx="0" cy="225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>
                  <a:latin typeface="+mn-lt"/>
                  <a:cs typeface="+mn-cs"/>
                </a:endParaRPr>
              </a:p>
            </p:txBody>
          </p:sp>
          <p:sp>
            <p:nvSpPr>
              <p:cNvPr id="19488" name="Line 32"/>
              <p:cNvSpPr>
                <a:spLocks noChangeShapeType="1"/>
              </p:cNvSpPr>
              <p:nvPr/>
            </p:nvSpPr>
            <p:spPr bwMode="auto">
              <a:xfrm flipV="1">
                <a:off x="7558" y="13905"/>
                <a:ext cx="0" cy="225"/>
              </a:xfrm>
              <a:prstGeom prst="line">
                <a:avLst/>
              </a:prstGeom>
              <a:grpFill/>
              <a:ln w="28575">
                <a:solidFill>
                  <a:srgbClr val="000000"/>
                </a:solidFill>
                <a:round/>
                <a:headEnd/>
                <a:tailEnd type="stealth" w="med" len="med"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>
                  <a:latin typeface="+mn-lt"/>
                  <a:cs typeface="+mn-cs"/>
                </a:endParaRPr>
              </a:p>
            </p:txBody>
          </p:sp>
        </p:grpSp>
        <p:sp>
          <p:nvSpPr>
            <p:cNvPr id="19489" name="Text Box 33"/>
            <p:cNvSpPr txBox="1">
              <a:spLocks noChangeArrowheads="1"/>
            </p:cNvSpPr>
            <p:nvPr/>
          </p:nvSpPr>
          <p:spPr bwMode="auto">
            <a:xfrm>
              <a:off x="7235" y="15238"/>
              <a:ext cx="317" cy="275"/>
            </a:xfrm>
            <a:prstGeom prst="rect">
              <a:avLst/>
            </a:prstGeom>
            <a:grpFill/>
            <a:ln w="28575">
              <a:noFill/>
              <a:miter lim="800000"/>
              <a:headEnd/>
              <a:tailEnd/>
            </a:ln>
          </p:spPr>
          <p:txBody>
            <a:bodyPr lIns="18000" tIns="0" rIns="18000" bIns="0">
              <a:spAutoFit/>
            </a:bodyPr>
            <a:lstStyle/>
            <a:p>
              <a:pPr>
                <a:spcAft>
                  <a:spcPts val="1000"/>
                </a:spcAft>
                <a:defRPr/>
              </a:pPr>
              <a:r>
                <a:rPr lang="ru-RU" sz="2000" baseline="-25000" dirty="0">
                  <a:latin typeface="Calibri" pitchFamily="34" charset="0"/>
                  <a:cs typeface="+mn-cs"/>
                </a:rPr>
                <a:t>7</a:t>
              </a:r>
              <a:r>
                <a:rPr lang="ru-RU" sz="2000" dirty="0">
                  <a:latin typeface="Calibri" pitchFamily="34" charset="0"/>
                  <a:cs typeface="+mn-cs"/>
                </a:rPr>
                <a:t>N</a:t>
              </a:r>
              <a:endParaRPr lang="ru-RU" sz="2000" dirty="0">
                <a:latin typeface="Arial" pitchFamily="34" charset="0"/>
                <a:cs typeface="+mn-cs"/>
              </a:endParaRPr>
            </a:p>
          </p:txBody>
        </p:sp>
        <p:sp>
          <p:nvSpPr>
            <p:cNvPr id="19490" name="Line 34"/>
            <p:cNvSpPr>
              <a:spLocks noChangeShapeType="1"/>
            </p:cNvSpPr>
            <p:nvPr/>
          </p:nvSpPr>
          <p:spPr bwMode="auto">
            <a:xfrm>
              <a:off x="7838" y="15020"/>
              <a:ext cx="0" cy="227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9491" name="Line 35"/>
            <p:cNvSpPr>
              <a:spLocks noChangeShapeType="1"/>
            </p:cNvSpPr>
            <p:nvPr/>
          </p:nvSpPr>
          <p:spPr bwMode="auto">
            <a:xfrm flipV="1">
              <a:off x="8150" y="14775"/>
              <a:ext cx="0" cy="227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9492" name="Line 36"/>
            <p:cNvSpPr>
              <a:spLocks noChangeShapeType="1"/>
            </p:cNvSpPr>
            <p:nvPr/>
          </p:nvSpPr>
          <p:spPr bwMode="auto">
            <a:xfrm flipV="1">
              <a:off x="8390" y="14775"/>
              <a:ext cx="0" cy="227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9493" name="Line 37"/>
            <p:cNvSpPr>
              <a:spLocks noChangeShapeType="1"/>
            </p:cNvSpPr>
            <p:nvPr/>
          </p:nvSpPr>
          <p:spPr bwMode="auto">
            <a:xfrm flipV="1">
              <a:off x="8660" y="14766"/>
              <a:ext cx="0" cy="227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6286513" y="2165348"/>
            <a:ext cx="2285996" cy="1620841"/>
            <a:chOff x="9272" y="13684"/>
            <a:chExt cx="1586" cy="1110"/>
          </a:xfrm>
        </p:grpSpPr>
        <p:grpSp>
          <p:nvGrpSpPr>
            <p:cNvPr id="9" name="Group 39"/>
            <p:cNvGrpSpPr>
              <a:grpSpLocks/>
            </p:cNvGrpSpPr>
            <p:nvPr/>
          </p:nvGrpSpPr>
          <p:grpSpPr bwMode="auto">
            <a:xfrm>
              <a:off x="9272" y="13684"/>
              <a:ext cx="1586" cy="1110"/>
              <a:chOff x="6868" y="13662"/>
              <a:chExt cx="1586" cy="1110"/>
            </a:xfrm>
          </p:grpSpPr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7124" y="13662"/>
                <a:ext cx="1330" cy="1110"/>
                <a:chOff x="7124" y="13662"/>
                <a:chExt cx="1330" cy="1110"/>
              </a:xfrm>
            </p:grpSpPr>
            <p:sp>
              <p:nvSpPr>
                <p:cNvPr id="10269" name="Rectangle 41"/>
                <p:cNvSpPr>
                  <a:spLocks noChangeArrowheads="1"/>
                </p:cNvSpPr>
                <p:nvPr/>
              </p:nvSpPr>
              <p:spPr bwMode="auto">
                <a:xfrm>
                  <a:off x="7164" y="14146"/>
                  <a:ext cx="244" cy="241"/>
                </a:xfrm>
                <a:prstGeom prst="rect">
                  <a:avLst/>
                </a:prstGeom>
                <a:noFill/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2000">
                    <a:latin typeface="Calibri" pitchFamily="34" charset="0"/>
                  </a:endParaRPr>
                </a:p>
              </p:txBody>
            </p:sp>
            <p:sp>
              <p:nvSpPr>
                <p:cNvPr id="10270" name="Rectangle 42"/>
                <p:cNvSpPr>
                  <a:spLocks noChangeArrowheads="1"/>
                </p:cNvSpPr>
                <p:nvPr/>
              </p:nvSpPr>
              <p:spPr bwMode="auto">
                <a:xfrm>
                  <a:off x="7405" y="13905"/>
                  <a:ext cx="244" cy="241"/>
                </a:xfrm>
                <a:prstGeom prst="rect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ru-RU" sz="2000">
                    <a:latin typeface="Calibri" pitchFamily="34" charset="0"/>
                  </a:endParaRPr>
                </a:p>
              </p:txBody>
            </p:sp>
            <p:grpSp>
              <p:nvGrpSpPr>
                <p:cNvPr id="11" name="Group 43"/>
                <p:cNvGrpSpPr>
                  <a:grpSpLocks/>
                </p:cNvGrpSpPr>
                <p:nvPr/>
              </p:nvGrpSpPr>
              <p:grpSpPr bwMode="auto">
                <a:xfrm>
                  <a:off x="7649" y="13662"/>
                  <a:ext cx="805" cy="243"/>
                  <a:chOff x="7593" y="7443"/>
                  <a:chExt cx="805" cy="243"/>
                </a:xfrm>
              </p:grpSpPr>
              <p:sp>
                <p:nvSpPr>
                  <p:cNvPr id="10278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7593" y="7443"/>
                    <a:ext cx="805" cy="240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 sz="2000">
                      <a:latin typeface="Calibri" pitchFamily="34" charset="0"/>
                    </a:endParaRPr>
                  </a:p>
                </p:txBody>
              </p:sp>
              <p:sp>
                <p:nvSpPr>
                  <p:cNvPr id="1027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7848" y="7446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0280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8118" y="7446"/>
                    <a:ext cx="0" cy="24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</p:grpSp>
            <p:sp>
              <p:nvSpPr>
                <p:cNvPr id="10272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7124" y="14457"/>
                  <a:ext cx="369" cy="31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lIns="18000" tIns="0" rIns="18000" bIns="0"/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000">
                      <a:latin typeface="Calibri" pitchFamily="34" charset="0"/>
                    </a:rPr>
                    <a:t>1s</a:t>
                  </a:r>
                  <a:endParaRPr lang="ru-RU" sz="2000"/>
                </a:p>
              </p:txBody>
            </p:sp>
            <p:sp>
              <p:nvSpPr>
                <p:cNvPr id="10273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7458" y="14129"/>
                  <a:ext cx="334" cy="300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lIns="18000" tIns="0" rIns="18000" bIns="0"/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000" dirty="0">
                      <a:latin typeface="Calibri" pitchFamily="34" charset="0"/>
                    </a:rPr>
                    <a:t>2s</a:t>
                  </a:r>
                  <a:endParaRPr lang="ru-RU" sz="2000" dirty="0"/>
                </a:p>
              </p:txBody>
            </p:sp>
            <p:sp>
              <p:nvSpPr>
                <p:cNvPr id="10274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7919" y="13904"/>
                  <a:ext cx="392" cy="315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/>
                  <a:tailEnd/>
                </a:ln>
              </p:spPr>
              <p:txBody>
                <a:bodyPr lIns="18000" tIns="0" rIns="18000" bIns="0"/>
                <a:lstStyle/>
                <a:p>
                  <a:pPr>
                    <a:spcAft>
                      <a:spcPts val="1000"/>
                    </a:spcAft>
                  </a:pPr>
                  <a:r>
                    <a:rPr lang="ru-RU" sz="2000" dirty="0">
                      <a:latin typeface="Calibri" pitchFamily="34" charset="0"/>
                    </a:rPr>
                    <a:t>2р</a:t>
                  </a:r>
                  <a:endParaRPr lang="ru-RU" sz="2000" dirty="0"/>
                </a:p>
              </p:txBody>
            </p:sp>
            <p:sp>
              <p:nvSpPr>
                <p:cNvPr id="10275" name="Line 50"/>
                <p:cNvSpPr>
                  <a:spLocks noChangeShapeType="1"/>
                </p:cNvSpPr>
                <p:nvPr/>
              </p:nvSpPr>
              <p:spPr bwMode="auto">
                <a:xfrm>
                  <a:off x="7322" y="14175"/>
                  <a:ext cx="0" cy="22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6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7244" y="14163"/>
                  <a:ext cx="0" cy="221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277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7557" y="13905"/>
                  <a:ext cx="0" cy="22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stealth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268" name="Text Box 53"/>
              <p:cNvSpPr txBox="1">
                <a:spLocks noChangeArrowheads="1"/>
              </p:cNvSpPr>
              <p:nvPr/>
            </p:nvSpPr>
            <p:spPr bwMode="auto">
              <a:xfrm>
                <a:off x="6868" y="14130"/>
                <a:ext cx="266" cy="270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lIns="18000" tIns="0" rIns="18000" bIns="0">
                <a:spAutoFit/>
              </a:bodyPr>
              <a:lstStyle/>
              <a:p>
                <a:pPr>
                  <a:spcAft>
                    <a:spcPts val="1000"/>
                  </a:spcAft>
                </a:pPr>
                <a:r>
                  <a:rPr lang="ru-RU" sz="2000" baseline="-25000" dirty="0">
                    <a:latin typeface="Calibri" pitchFamily="34" charset="0"/>
                  </a:rPr>
                  <a:t>5</a:t>
                </a:r>
                <a:r>
                  <a:rPr lang="ru-RU" sz="2000" dirty="0">
                    <a:latin typeface="Calibri" pitchFamily="34" charset="0"/>
                  </a:rPr>
                  <a:t>В</a:t>
                </a:r>
                <a:endParaRPr lang="ru-RU" sz="2000" dirty="0"/>
              </a:p>
            </p:txBody>
          </p:sp>
        </p:grpSp>
        <p:sp>
          <p:nvSpPr>
            <p:cNvPr id="10265" name="Line 54"/>
            <p:cNvSpPr>
              <a:spLocks noChangeShapeType="1"/>
            </p:cNvSpPr>
            <p:nvPr/>
          </p:nvSpPr>
          <p:spPr bwMode="auto">
            <a:xfrm>
              <a:off x="9883" y="13934"/>
              <a:ext cx="0" cy="2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6" name="Line 55"/>
            <p:cNvSpPr>
              <a:spLocks noChangeShapeType="1"/>
            </p:cNvSpPr>
            <p:nvPr/>
          </p:nvSpPr>
          <p:spPr bwMode="auto">
            <a:xfrm flipV="1">
              <a:off x="10183" y="13689"/>
              <a:ext cx="0" cy="2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56"/>
          <p:cNvGrpSpPr>
            <a:grpSpLocks/>
          </p:cNvGrpSpPr>
          <p:nvPr/>
        </p:nvGrpSpPr>
        <p:grpSpPr bwMode="auto">
          <a:xfrm>
            <a:off x="5996814" y="5072086"/>
            <a:ext cx="2432837" cy="1389687"/>
            <a:chOff x="9154" y="14887"/>
            <a:chExt cx="1700" cy="1006"/>
          </a:xfrm>
          <a:noFill/>
        </p:grpSpPr>
        <p:sp>
          <p:nvSpPr>
            <p:cNvPr id="19516" name="Rectangle 60"/>
            <p:cNvSpPr>
              <a:spLocks noChangeArrowheads="1"/>
            </p:cNvSpPr>
            <p:nvPr/>
          </p:nvSpPr>
          <p:spPr bwMode="auto">
            <a:xfrm>
              <a:off x="9564" y="15390"/>
              <a:ext cx="244" cy="241"/>
            </a:xfrm>
            <a:prstGeom prst="rect">
              <a:avLst/>
            </a:prstGeom>
            <a:grp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9517" name="Rectangle 61"/>
            <p:cNvSpPr>
              <a:spLocks noChangeArrowheads="1"/>
            </p:cNvSpPr>
            <p:nvPr/>
          </p:nvSpPr>
          <p:spPr bwMode="auto">
            <a:xfrm>
              <a:off x="9805" y="15149"/>
              <a:ext cx="244" cy="2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grpSp>
          <p:nvGrpSpPr>
            <p:cNvPr id="13" name="Group 62"/>
            <p:cNvGrpSpPr>
              <a:grpSpLocks/>
            </p:cNvGrpSpPr>
            <p:nvPr/>
          </p:nvGrpSpPr>
          <p:grpSpPr bwMode="auto">
            <a:xfrm>
              <a:off x="10049" y="14906"/>
              <a:ext cx="805" cy="243"/>
              <a:chOff x="7593" y="7443"/>
              <a:chExt cx="805" cy="243"/>
            </a:xfrm>
            <a:grpFill/>
          </p:grpSpPr>
          <p:sp>
            <p:nvSpPr>
              <p:cNvPr id="19519" name="Rectangle 63"/>
              <p:cNvSpPr>
                <a:spLocks noChangeArrowheads="1"/>
              </p:cNvSpPr>
              <p:nvPr/>
            </p:nvSpPr>
            <p:spPr bwMode="auto">
              <a:xfrm>
                <a:off x="7593" y="7443"/>
                <a:ext cx="805" cy="24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>
                  <a:latin typeface="+mn-lt"/>
                  <a:cs typeface="+mn-cs"/>
                </a:endParaRPr>
              </a:p>
            </p:txBody>
          </p:sp>
          <p:sp>
            <p:nvSpPr>
              <p:cNvPr id="19520" name="Line 64"/>
              <p:cNvSpPr>
                <a:spLocks noChangeShapeType="1"/>
              </p:cNvSpPr>
              <p:nvPr/>
            </p:nvSpPr>
            <p:spPr bwMode="auto">
              <a:xfrm>
                <a:off x="7848" y="7446"/>
                <a:ext cx="0" cy="24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>
                  <a:latin typeface="+mn-lt"/>
                  <a:cs typeface="+mn-cs"/>
                </a:endParaRPr>
              </a:p>
            </p:txBody>
          </p:sp>
          <p:sp>
            <p:nvSpPr>
              <p:cNvPr id="19521" name="Line 65"/>
              <p:cNvSpPr>
                <a:spLocks noChangeShapeType="1"/>
              </p:cNvSpPr>
              <p:nvPr/>
            </p:nvSpPr>
            <p:spPr bwMode="auto">
              <a:xfrm>
                <a:off x="8118" y="7446"/>
                <a:ext cx="0" cy="24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>
                  <a:latin typeface="+mn-lt"/>
                  <a:cs typeface="+mn-cs"/>
                </a:endParaRPr>
              </a:p>
            </p:txBody>
          </p:sp>
        </p:grpSp>
        <p:sp>
          <p:nvSpPr>
            <p:cNvPr id="19522" name="Text Box 66"/>
            <p:cNvSpPr txBox="1">
              <a:spLocks noChangeArrowheads="1"/>
            </p:cNvSpPr>
            <p:nvPr/>
          </p:nvSpPr>
          <p:spPr bwMode="auto">
            <a:xfrm>
              <a:off x="9604" y="15658"/>
              <a:ext cx="302" cy="235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  <a:defRPr/>
              </a:pPr>
              <a:r>
                <a:rPr lang="ru-RU" sz="2000" dirty="0">
                  <a:latin typeface="Calibri" pitchFamily="34" charset="0"/>
                  <a:cs typeface="+mn-cs"/>
                </a:rPr>
                <a:t>1s</a:t>
              </a:r>
              <a:endParaRPr lang="ru-RU" sz="2000" dirty="0">
                <a:latin typeface="Arial" pitchFamily="34" charset="0"/>
                <a:cs typeface="+mn-cs"/>
              </a:endParaRPr>
            </a:p>
          </p:txBody>
        </p:sp>
        <p:sp>
          <p:nvSpPr>
            <p:cNvPr id="19523" name="Text Box 67"/>
            <p:cNvSpPr txBox="1">
              <a:spLocks noChangeArrowheads="1"/>
            </p:cNvSpPr>
            <p:nvPr/>
          </p:nvSpPr>
          <p:spPr bwMode="auto">
            <a:xfrm>
              <a:off x="9858" y="15373"/>
              <a:ext cx="334" cy="300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  <a:defRPr/>
              </a:pPr>
              <a:r>
                <a:rPr lang="ru-RU" sz="2000">
                  <a:latin typeface="Calibri" pitchFamily="34" charset="0"/>
                  <a:cs typeface="+mn-cs"/>
                </a:rPr>
                <a:t>2s</a:t>
              </a:r>
              <a:endParaRPr lang="ru-RU" sz="2000">
                <a:latin typeface="Arial" pitchFamily="34" charset="0"/>
                <a:cs typeface="+mn-cs"/>
              </a:endParaRPr>
            </a:p>
          </p:txBody>
        </p:sp>
        <p:sp>
          <p:nvSpPr>
            <p:cNvPr id="19524" name="Text Box 68"/>
            <p:cNvSpPr txBox="1">
              <a:spLocks noChangeArrowheads="1"/>
            </p:cNvSpPr>
            <p:nvPr/>
          </p:nvSpPr>
          <p:spPr bwMode="auto">
            <a:xfrm>
              <a:off x="10319" y="15148"/>
              <a:ext cx="392" cy="315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  <a:defRPr/>
              </a:pPr>
              <a:r>
                <a:rPr lang="ru-RU" sz="2000">
                  <a:latin typeface="Calibri" pitchFamily="34" charset="0"/>
                  <a:cs typeface="+mn-cs"/>
                </a:rPr>
                <a:t>2р</a:t>
              </a:r>
              <a:endParaRPr lang="ru-RU" sz="2000">
                <a:latin typeface="Arial" pitchFamily="34" charset="0"/>
                <a:cs typeface="+mn-cs"/>
              </a:endParaRPr>
            </a:p>
          </p:txBody>
        </p:sp>
        <p:sp>
          <p:nvSpPr>
            <p:cNvPr id="19525" name="Line 69"/>
            <p:cNvSpPr>
              <a:spLocks noChangeShapeType="1"/>
            </p:cNvSpPr>
            <p:nvPr/>
          </p:nvSpPr>
          <p:spPr bwMode="auto">
            <a:xfrm>
              <a:off x="9719" y="15403"/>
              <a:ext cx="3" cy="225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9526" name="Line 70"/>
            <p:cNvSpPr>
              <a:spLocks noChangeShapeType="1"/>
            </p:cNvSpPr>
            <p:nvPr/>
          </p:nvSpPr>
          <p:spPr bwMode="auto">
            <a:xfrm flipV="1">
              <a:off x="9626" y="15399"/>
              <a:ext cx="3" cy="225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9527" name="Line 71"/>
            <p:cNvSpPr>
              <a:spLocks noChangeShapeType="1"/>
            </p:cNvSpPr>
            <p:nvPr/>
          </p:nvSpPr>
          <p:spPr bwMode="auto">
            <a:xfrm flipV="1">
              <a:off x="9952" y="15149"/>
              <a:ext cx="3" cy="225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9528" name="Text Box 72"/>
            <p:cNvSpPr txBox="1">
              <a:spLocks noChangeArrowheads="1"/>
            </p:cNvSpPr>
            <p:nvPr/>
          </p:nvSpPr>
          <p:spPr bwMode="auto">
            <a:xfrm>
              <a:off x="9154" y="15374"/>
              <a:ext cx="402" cy="235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  <a:defRPr/>
              </a:pPr>
              <a:r>
                <a:rPr lang="ru-RU" sz="2000" baseline="-25000" dirty="0">
                  <a:latin typeface="Calibri" pitchFamily="34" charset="0"/>
                  <a:cs typeface="+mn-cs"/>
                </a:rPr>
                <a:t>10</a:t>
              </a:r>
              <a:r>
                <a:rPr lang="ru-RU" sz="2000" dirty="0">
                  <a:latin typeface="Calibri" pitchFamily="34" charset="0"/>
                  <a:cs typeface="+mn-cs"/>
                </a:rPr>
                <a:t>Nе</a:t>
              </a:r>
              <a:endParaRPr lang="ru-RU" sz="2000" dirty="0">
                <a:latin typeface="Arial" pitchFamily="34" charset="0"/>
                <a:cs typeface="+mn-cs"/>
              </a:endParaRPr>
            </a:p>
          </p:txBody>
        </p:sp>
        <p:sp>
          <p:nvSpPr>
            <p:cNvPr id="19529" name="Line 73"/>
            <p:cNvSpPr>
              <a:spLocks noChangeShapeType="1"/>
            </p:cNvSpPr>
            <p:nvPr/>
          </p:nvSpPr>
          <p:spPr bwMode="auto">
            <a:xfrm>
              <a:off x="9874" y="15156"/>
              <a:ext cx="0" cy="22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9513" name="Line 57"/>
            <p:cNvSpPr>
              <a:spLocks noChangeShapeType="1"/>
            </p:cNvSpPr>
            <p:nvPr/>
          </p:nvSpPr>
          <p:spPr bwMode="auto">
            <a:xfrm>
              <a:off x="10121" y="14915"/>
              <a:ext cx="0" cy="226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9530" name="Line 74"/>
            <p:cNvSpPr>
              <a:spLocks noChangeShapeType="1"/>
            </p:cNvSpPr>
            <p:nvPr/>
          </p:nvSpPr>
          <p:spPr bwMode="auto">
            <a:xfrm flipV="1">
              <a:off x="10192" y="14887"/>
              <a:ext cx="0" cy="22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9514" name="Line 58"/>
            <p:cNvSpPr>
              <a:spLocks noChangeShapeType="1"/>
            </p:cNvSpPr>
            <p:nvPr/>
          </p:nvSpPr>
          <p:spPr bwMode="auto">
            <a:xfrm>
              <a:off x="10376" y="14903"/>
              <a:ext cx="0" cy="22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9531" name="Line 75"/>
            <p:cNvSpPr>
              <a:spLocks noChangeShapeType="1"/>
            </p:cNvSpPr>
            <p:nvPr/>
          </p:nvSpPr>
          <p:spPr bwMode="auto">
            <a:xfrm flipV="1">
              <a:off x="10472" y="14895"/>
              <a:ext cx="0" cy="22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9515" name="Line 59"/>
            <p:cNvSpPr>
              <a:spLocks noChangeShapeType="1"/>
            </p:cNvSpPr>
            <p:nvPr/>
          </p:nvSpPr>
          <p:spPr bwMode="auto">
            <a:xfrm>
              <a:off x="10655" y="14914"/>
              <a:ext cx="0" cy="22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9532" name="Line 76"/>
            <p:cNvSpPr>
              <a:spLocks noChangeShapeType="1"/>
            </p:cNvSpPr>
            <p:nvPr/>
          </p:nvSpPr>
          <p:spPr bwMode="auto">
            <a:xfrm flipV="1">
              <a:off x="10734" y="14910"/>
              <a:ext cx="0" cy="22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1306513" y="4270386"/>
            <a:ext cx="1063625" cy="730250"/>
            <a:chOff x="2572" y="14160"/>
            <a:chExt cx="836" cy="549"/>
          </a:xfrm>
        </p:grpSpPr>
        <p:sp>
          <p:nvSpPr>
            <p:cNvPr id="10260" name="Rectangle 81"/>
            <p:cNvSpPr>
              <a:spLocks noChangeArrowheads="1"/>
            </p:cNvSpPr>
            <p:nvPr/>
          </p:nvSpPr>
          <p:spPr bwMode="auto">
            <a:xfrm>
              <a:off x="3070" y="14160"/>
              <a:ext cx="311" cy="29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61" name="Text Box 80"/>
            <p:cNvSpPr txBox="1">
              <a:spLocks noChangeArrowheads="1"/>
            </p:cNvSpPr>
            <p:nvPr/>
          </p:nvSpPr>
          <p:spPr bwMode="auto">
            <a:xfrm>
              <a:off x="3097" y="14465"/>
              <a:ext cx="311" cy="2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>
                  <a:cs typeface="Times New Roman" pitchFamily="18" charset="0"/>
                </a:rPr>
                <a:t>1s</a:t>
              </a:r>
              <a:endParaRPr lang="ru-RU" sz="2800"/>
            </a:p>
          </p:txBody>
        </p:sp>
        <p:sp>
          <p:nvSpPr>
            <p:cNvPr id="10263" name="Text Box 78"/>
            <p:cNvSpPr txBox="1">
              <a:spLocks noChangeArrowheads="1"/>
            </p:cNvSpPr>
            <p:nvPr/>
          </p:nvSpPr>
          <p:spPr bwMode="auto">
            <a:xfrm>
              <a:off x="2572" y="14235"/>
              <a:ext cx="422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 baseline="-30000">
                  <a:cs typeface="Times New Roman" pitchFamily="18" charset="0"/>
                </a:rPr>
                <a:t>2</a:t>
              </a:r>
              <a:r>
                <a:rPr lang="ru-RU">
                  <a:cs typeface="Times New Roman" pitchFamily="18" charset="0"/>
                </a:rPr>
                <a:t>Не</a:t>
              </a:r>
              <a:endParaRPr lang="ru-RU" sz="2800"/>
            </a:p>
          </p:txBody>
        </p:sp>
        <p:sp>
          <p:nvSpPr>
            <p:cNvPr id="10259" name="Line 82"/>
            <p:cNvSpPr>
              <a:spLocks noChangeShapeType="1"/>
            </p:cNvSpPr>
            <p:nvPr/>
          </p:nvSpPr>
          <p:spPr bwMode="auto">
            <a:xfrm flipV="1">
              <a:off x="3165" y="14180"/>
              <a:ext cx="0" cy="241"/>
            </a:xfrm>
            <a:prstGeom prst="line">
              <a:avLst/>
            </a:prstGeom>
            <a:ln>
              <a:headEnd/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  <p:sp>
          <p:nvSpPr>
            <p:cNvPr id="10262" name="Line 79"/>
            <p:cNvSpPr>
              <a:spLocks noChangeShapeType="1"/>
            </p:cNvSpPr>
            <p:nvPr/>
          </p:nvSpPr>
          <p:spPr bwMode="auto">
            <a:xfrm>
              <a:off x="3261" y="14184"/>
              <a:ext cx="0" cy="240"/>
            </a:xfrm>
            <a:prstGeom prst="line">
              <a:avLst/>
            </a:prstGeom>
            <a:ln>
              <a:headEnd/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/>
            </a:p>
          </p:txBody>
        </p:sp>
      </p:grpSp>
      <p:sp>
        <p:nvSpPr>
          <p:cNvPr id="10250" name="Rectangle 1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251" name="Rectangle 170"/>
          <p:cNvSpPr>
            <a:spLocks noChangeArrowheads="1"/>
          </p:cNvSpPr>
          <p:nvPr/>
        </p:nvSpPr>
        <p:spPr bwMode="auto">
          <a:xfrm>
            <a:off x="407988" y="1071563"/>
            <a:ext cx="2286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000" b="1">
                <a:solidFill>
                  <a:srgbClr val="C00000"/>
                </a:solidFill>
              </a:rPr>
              <a:t>Первый период</a:t>
            </a:r>
            <a:endParaRPr lang="ru-RU" b="1">
              <a:solidFill>
                <a:srgbClr val="C00000"/>
              </a:solidFill>
            </a:endParaRPr>
          </a:p>
        </p:txBody>
      </p:sp>
      <p:sp>
        <p:nvSpPr>
          <p:cNvPr id="10252" name="Rectangle 172"/>
          <p:cNvSpPr>
            <a:spLocks noChangeArrowheads="1"/>
          </p:cNvSpPr>
          <p:nvPr/>
        </p:nvSpPr>
        <p:spPr bwMode="auto">
          <a:xfrm>
            <a:off x="571500" y="1714500"/>
            <a:ext cx="2000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Водород Н  1s</a:t>
            </a:r>
            <a:r>
              <a:rPr lang="ru-RU" sz="2000" baseline="30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или</a:t>
            </a:r>
            <a:endParaRPr lang="ru-RU" sz="2000" dirty="0"/>
          </a:p>
          <a:p>
            <a:pPr eaLnBrk="0" hangingPunct="0"/>
            <a:endParaRPr lang="ru-RU" sz="2000" dirty="0"/>
          </a:p>
        </p:txBody>
      </p:sp>
      <p:sp>
        <p:nvSpPr>
          <p:cNvPr id="10253" name="Rectangle 183"/>
          <p:cNvSpPr>
            <a:spLocks noChangeArrowheads="1"/>
          </p:cNvSpPr>
          <p:nvPr/>
        </p:nvSpPr>
        <p:spPr bwMode="auto">
          <a:xfrm>
            <a:off x="642938" y="3389323"/>
            <a:ext cx="1857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200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Гелий Не 1s</a:t>
            </a:r>
            <a:r>
              <a:rPr lang="ru-RU" sz="2000" baseline="30000" dirty="0">
                <a:solidFill>
                  <a:srgbClr val="000000"/>
                </a:solidFill>
                <a:cs typeface="Times New Roman" pitchFamily="18" charset="0"/>
              </a:rPr>
              <a:t>2</a:t>
            </a:r>
            <a:r>
              <a:rPr lang="ru-RU" sz="2000" dirty="0">
                <a:solidFill>
                  <a:srgbClr val="000000"/>
                </a:solidFill>
                <a:cs typeface="Times New Roman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cs typeface="Times New Roman" pitchFamily="18" charset="0"/>
              </a:rPr>
              <a:t>или</a:t>
            </a:r>
            <a:endParaRPr lang="ru-RU" sz="2000" dirty="0"/>
          </a:p>
        </p:txBody>
      </p:sp>
      <p:grpSp>
        <p:nvGrpSpPr>
          <p:cNvPr id="15" name="Группа 165"/>
          <p:cNvGrpSpPr>
            <a:grpSpLocks/>
          </p:cNvGrpSpPr>
          <p:nvPr/>
        </p:nvGrpSpPr>
        <p:grpSpPr bwMode="auto">
          <a:xfrm>
            <a:off x="1471613" y="2539998"/>
            <a:ext cx="885825" cy="674688"/>
            <a:chOff x="1357290" y="2786216"/>
            <a:chExt cx="885202" cy="684190"/>
          </a:xfrm>
        </p:grpSpPr>
        <p:sp>
          <p:nvSpPr>
            <p:cNvPr id="10256" name="Rectangle 125"/>
            <p:cNvSpPr>
              <a:spLocks noChangeArrowheads="1"/>
            </p:cNvSpPr>
            <p:nvPr/>
          </p:nvSpPr>
          <p:spPr bwMode="auto">
            <a:xfrm>
              <a:off x="1850267" y="2786216"/>
              <a:ext cx="392225" cy="4018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10257" name="Text Box 124"/>
            <p:cNvSpPr txBox="1">
              <a:spLocks noChangeArrowheads="1"/>
            </p:cNvSpPr>
            <p:nvPr/>
          </p:nvSpPr>
          <p:spPr bwMode="auto">
            <a:xfrm>
              <a:off x="1925596" y="3214685"/>
              <a:ext cx="285752" cy="25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>
                  <a:cs typeface="Times New Roman" pitchFamily="18" charset="0"/>
                </a:rPr>
                <a:t>1s</a:t>
              </a:r>
              <a:endParaRPr lang="ru-RU"/>
            </a:p>
          </p:txBody>
        </p:sp>
        <p:sp>
          <p:nvSpPr>
            <p:cNvPr id="10258" name="Прямоугольник 164"/>
            <p:cNvSpPr>
              <a:spLocks noChangeArrowheads="1"/>
            </p:cNvSpPr>
            <p:nvPr/>
          </p:nvSpPr>
          <p:spPr bwMode="auto">
            <a:xfrm>
              <a:off x="1357290" y="2857496"/>
              <a:ext cx="50045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aseline="-3000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r>
                <a:rPr lang="ru-RU">
                  <a:solidFill>
                    <a:srgbClr val="000000"/>
                  </a:solidFill>
                  <a:cs typeface="Times New Roman" pitchFamily="18" charset="0"/>
                </a:rPr>
                <a:t>Н </a:t>
              </a:r>
              <a:endParaRPr lang="ru-RU" sz="2800">
                <a:latin typeface="Calibri" pitchFamily="34" charset="0"/>
              </a:endParaRPr>
            </a:p>
          </p:txBody>
        </p:sp>
        <p:sp>
          <p:nvSpPr>
            <p:cNvPr id="10255" name="Line 126"/>
            <p:cNvSpPr>
              <a:spLocks noChangeShapeType="1"/>
            </p:cNvSpPr>
            <p:nvPr/>
          </p:nvSpPr>
          <p:spPr bwMode="auto">
            <a:xfrm flipH="1" flipV="1">
              <a:off x="2052226" y="2815554"/>
              <a:ext cx="0" cy="328563"/>
            </a:xfrm>
            <a:prstGeom prst="line">
              <a:avLst/>
            </a:prstGeom>
            <a:ln w="38100">
              <a:headEnd/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37550"/>
            <a:ext cx="800105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Важнейшие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периодические свойства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атома: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541338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атомный и ионный радиусы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); </a:t>
            </a:r>
          </a:p>
          <a:p>
            <a:pPr indent="541338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энергия ионизации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(Е</a:t>
            </a:r>
            <a:r>
              <a:rPr lang="ru-RU" sz="2400" b="1" baseline="-25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); </a:t>
            </a:r>
          </a:p>
          <a:p>
            <a:pPr indent="541338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сродство к электрону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(</a:t>
            </a:r>
            <a:r>
              <a:rPr lang="ru-RU" sz="2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ru-RU" sz="2400" b="1" baseline="-250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е</a:t>
            </a: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); </a:t>
            </a:r>
          </a:p>
          <a:p>
            <a:pPr indent="541338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электроотрицательность</a:t>
            </a:r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indent="541338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i="1" dirty="0">
                <a:latin typeface="Arial" pitchFamily="34" charset="0"/>
                <a:cs typeface="Arial" pitchFamily="34" charset="0"/>
              </a:rPr>
              <a:t>окислительно-восстановительная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активность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; </a:t>
            </a:r>
            <a:endParaRPr lang="ru-RU" sz="2400" dirty="0">
              <a:latin typeface="Arial" pitchFamily="34" charset="0"/>
              <a:cs typeface="Arial" pitchFamily="34" charset="0"/>
            </a:endParaRPr>
          </a:p>
          <a:p>
            <a:pPr indent="541338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степень окисления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indent="541338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составы высших водородных соединений, </a:t>
            </a:r>
          </a:p>
          <a:p>
            <a:pPr indent="541338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составы высших кислородных соединений, </a:t>
            </a:r>
          </a:p>
          <a:p>
            <a:pPr indent="541338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термодинамические, </a:t>
            </a:r>
          </a:p>
          <a:p>
            <a:pPr indent="541338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электролитические свойства и многие другие.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1. Химия\Общая химия\Презентации\Мои рисунки\Отсканировано 13.09.2007 22-25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72500" cy="610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1. Химия\Общая химия\Презентации\Мои рисунки\Отсканировано 13.09.2007 23-02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60000">
            <a:off x="428625" y="187325"/>
            <a:ext cx="8143875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60648"/>
            <a:ext cx="8568952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65000"/>
              <a:defRPr/>
            </a:pPr>
            <a:r>
              <a:rPr lang="ru-RU" sz="2400" b="1" kern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sz="2400" b="1" i="1" kern="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тепень окисления </a:t>
            </a:r>
            <a:r>
              <a:rPr lang="ru-RU" sz="2400" b="1" kern="0" dirty="0" smtClean="0">
                <a:latin typeface="Arial" pitchFamily="34" charset="0"/>
                <a:cs typeface="Arial" pitchFamily="34" charset="0"/>
              </a:rPr>
              <a:t>– условный электрический заряд атома в соединении, вычисленный из </a:t>
            </a:r>
            <a:r>
              <a:rPr lang="ru-RU" sz="2400" b="1" kern="0" dirty="0" err="1" smtClean="0">
                <a:latin typeface="Arial" pitchFamily="34" charset="0"/>
                <a:cs typeface="Arial" pitchFamily="34" charset="0"/>
              </a:rPr>
              <a:t>предположе-ния</a:t>
            </a:r>
            <a:r>
              <a:rPr lang="ru-RU" sz="2400" b="1" kern="0" dirty="0" smtClean="0">
                <a:latin typeface="Arial" pitchFamily="34" charset="0"/>
                <a:cs typeface="Arial" pitchFamily="34" charset="0"/>
              </a:rPr>
              <a:t>, что соединение состоит из ионов.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65000"/>
              <a:defRPr/>
            </a:pPr>
            <a:endParaRPr lang="ru-RU" sz="2400" b="1" kern="0" dirty="0" smtClean="0">
              <a:latin typeface="Arial" pitchFamily="34" charset="0"/>
              <a:cs typeface="Arial" pitchFamily="34" charset="0"/>
            </a:endParaRPr>
          </a:p>
          <a:p>
            <a:pPr lvl="0" indent="-342900" algn="just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65000"/>
              <a:defRPr/>
            </a:pPr>
            <a:r>
              <a:rPr lang="ru-RU" b="1" kern="0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ru-RU" sz="2400" b="1" kern="0" dirty="0" smtClean="0">
                <a:latin typeface="Arial" pitchFamily="34" charset="0"/>
                <a:cs typeface="Arial" pitchFamily="34" charset="0"/>
              </a:rPr>
              <a:t>Число оттянутых от атома связующих </a:t>
            </a:r>
            <a:r>
              <a:rPr lang="ru-RU" sz="2400" b="1" kern="0" dirty="0" err="1" smtClean="0">
                <a:latin typeface="Arial" pitchFamily="34" charset="0"/>
                <a:cs typeface="Arial" pitchFamily="34" charset="0"/>
              </a:rPr>
              <a:t>электрон-ных</a:t>
            </a:r>
            <a:r>
              <a:rPr lang="ru-RU" sz="2400" b="1" kern="0" dirty="0" smtClean="0">
                <a:latin typeface="Arial" pitchFamily="34" charset="0"/>
                <a:cs typeface="Arial" pitchFamily="34" charset="0"/>
              </a:rPr>
              <a:t> пар соответствует положительной степени окисления элемента, а значение отрицательной степени окисления </a:t>
            </a:r>
            <a:r>
              <a:rPr lang="ru-RU" sz="2400" b="1" kern="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</a:t>
            </a:r>
            <a:r>
              <a:rPr lang="ru-RU" sz="2400" b="1" kern="0" dirty="0" smtClean="0">
                <a:latin typeface="Arial" pitchFamily="34" charset="0"/>
                <a:cs typeface="Arial" pitchFamily="34" charset="0"/>
              </a:rPr>
              <a:t> числу притянутых </a:t>
            </a:r>
            <a:r>
              <a:rPr lang="ru-RU" sz="2400" b="1" kern="0" dirty="0" err="1" smtClean="0">
                <a:latin typeface="Arial" pitchFamily="34" charset="0"/>
                <a:cs typeface="Arial" pitchFamily="34" charset="0"/>
              </a:rPr>
              <a:t>электр</a:t>
            </a:r>
            <a:r>
              <a:rPr lang="ru-RU" sz="2400" b="1" kern="0" dirty="0" smtClean="0">
                <a:latin typeface="Arial" pitchFamily="34" charset="0"/>
                <a:cs typeface="Arial" pitchFamily="34" charset="0"/>
              </a:rPr>
              <a:t>. пар.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65000"/>
              <a:defRPr/>
            </a:pPr>
            <a:endParaRPr lang="ru-RU" sz="2400" b="1" kern="0" dirty="0" smtClean="0">
              <a:latin typeface="Arial" pitchFamily="34" charset="0"/>
              <a:cs typeface="Arial" pitchFamily="34" charset="0"/>
            </a:endParaRPr>
          </a:p>
          <a:p>
            <a:pPr lvl="0" indent="-342900" algn="just">
              <a:lnSpc>
                <a:spcPct val="80000"/>
              </a:lnSpc>
              <a:spcBef>
                <a:spcPct val="20000"/>
              </a:spcBef>
              <a:buClr>
                <a:srgbClr val="FFCC66"/>
              </a:buClr>
              <a:buSzPct val="65000"/>
              <a:defRPr/>
            </a:pPr>
            <a:r>
              <a:rPr lang="ru-RU" b="1" kern="0" dirty="0" smtClean="0">
                <a:latin typeface="Arial" pitchFamily="34" charset="0"/>
                <a:cs typeface="Arial" pitchFamily="34" charset="0"/>
              </a:rPr>
              <a:t>         </a:t>
            </a:r>
            <a:r>
              <a:rPr lang="ru-RU" sz="2400" b="1" kern="0" dirty="0" err="1" smtClean="0">
                <a:latin typeface="Arial" pitchFamily="34" charset="0"/>
                <a:cs typeface="Arial" pitchFamily="34" charset="0"/>
              </a:rPr>
              <a:t>ех</a:t>
            </a:r>
            <a:r>
              <a:rPr lang="ru-RU" sz="2400" b="1" kern="0" dirty="0" smtClean="0">
                <a:latin typeface="Arial" pitchFamily="34" charset="0"/>
                <a:cs typeface="Arial" pitchFamily="34" charset="0"/>
              </a:rPr>
              <a:t>, в молекуле </a:t>
            </a:r>
            <a:r>
              <a:rPr lang="en-US" sz="2400" b="1" kern="0" dirty="0" smtClean="0">
                <a:latin typeface="Arial" pitchFamily="34" charset="0"/>
                <a:cs typeface="Arial" pitchFamily="34" charset="0"/>
              </a:rPr>
              <a:t>HF</a:t>
            </a:r>
            <a:r>
              <a:rPr lang="ru-RU" sz="2400" b="1" kern="0" dirty="0" smtClean="0">
                <a:latin typeface="Arial" pitchFamily="34" charset="0"/>
                <a:cs typeface="Arial" pitchFamily="34" charset="0"/>
              </a:rPr>
              <a:t> у атома фтора </a:t>
            </a:r>
            <a:r>
              <a:rPr lang="en-US" sz="2400" b="1" i="1" kern="0" dirty="0" smtClean="0">
                <a:latin typeface="Calibri"/>
                <a:cs typeface="Calibri"/>
              </a:rPr>
              <a:t>x</a:t>
            </a:r>
            <a:r>
              <a:rPr lang="ru-RU" sz="2400" b="1" kern="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</a:t>
            </a:r>
            <a:r>
              <a:rPr lang="ru-RU" sz="2400" b="1" kern="0" dirty="0" smtClean="0">
                <a:latin typeface="Arial" pitchFamily="34" charset="0"/>
                <a:cs typeface="Arial" pitchFamily="34" charset="0"/>
              </a:rPr>
              <a:t>4, а у атома водорода </a:t>
            </a:r>
            <a:r>
              <a:rPr lang="en-US" sz="2400" b="1" i="1" kern="0" dirty="0" smtClean="0">
                <a:latin typeface="Arial" pitchFamily="34" charset="0"/>
                <a:cs typeface="Arial" pitchFamily="34" charset="0"/>
              </a:rPr>
              <a:t>x</a:t>
            </a:r>
            <a:r>
              <a:rPr lang="ru-RU" sz="2400" b="1" kern="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</a:t>
            </a:r>
            <a:r>
              <a:rPr lang="ru-RU" sz="2400" b="1" kern="0" dirty="0" smtClean="0">
                <a:latin typeface="Arial" pitchFamily="34" charset="0"/>
                <a:cs typeface="Arial" pitchFamily="34" charset="0"/>
              </a:rPr>
              <a:t>2, поэтому более электроотрицательный фтор притягивает на себя электронную пару и «заряжается» отрицательно.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4703609"/>
            <a:ext cx="19287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kern="0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7200" b="1" kern="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7200" b="1" kern="0" dirty="0" smtClean="0">
                <a:latin typeface="Arial" pitchFamily="34" charset="0"/>
                <a:cs typeface="Arial" pitchFamily="34" charset="0"/>
              </a:rPr>
              <a:t>F</a:t>
            </a:r>
            <a:endParaRPr lang="ru-RU" sz="7200" dirty="0"/>
          </a:p>
        </p:txBody>
      </p:sp>
      <p:sp>
        <p:nvSpPr>
          <p:cNvPr id="4" name="Дуга 3"/>
          <p:cNvSpPr/>
          <p:nvPr/>
        </p:nvSpPr>
        <p:spPr>
          <a:xfrm>
            <a:off x="3852000" y="4487585"/>
            <a:ext cx="1116000" cy="648072"/>
          </a:xfrm>
          <a:prstGeom prst="arc">
            <a:avLst>
              <a:gd name="adj1" fmla="val 10805890"/>
              <a:gd name="adj2" fmla="val 0"/>
            </a:avLst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220072" y="455959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–1 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67944" y="4559593"/>
            <a:ext cx="64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+1 </a:t>
            </a:r>
            <a:endParaRPr lang="ru-RU" sz="3200" b="1" dirty="0"/>
          </a:p>
        </p:txBody>
      </p: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5940152" y="5135657"/>
            <a:ext cx="2432837" cy="1389687"/>
            <a:chOff x="9154" y="14887"/>
            <a:chExt cx="1700" cy="1006"/>
          </a:xfrm>
          <a:noFill/>
        </p:grpSpPr>
        <p:sp>
          <p:nvSpPr>
            <p:cNvPr id="8" name="Rectangle 60"/>
            <p:cNvSpPr>
              <a:spLocks noChangeArrowheads="1"/>
            </p:cNvSpPr>
            <p:nvPr/>
          </p:nvSpPr>
          <p:spPr bwMode="auto">
            <a:xfrm>
              <a:off x="9564" y="15390"/>
              <a:ext cx="244" cy="241"/>
            </a:xfrm>
            <a:prstGeom prst="rect">
              <a:avLst/>
            </a:prstGeom>
            <a:grpFill/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9" name="Rectangle 61"/>
            <p:cNvSpPr>
              <a:spLocks noChangeArrowheads="1"/>
            </p:cNvSpPr>
            <p:nvPr/>
          </p:nvSpPr>
          <p:spPr bwMode="auto">
            <a:xfrm>
              <a:off x="9805" y="15149"/>
              <a:ext cx="244" cy="24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grpSp>
          <p:nvGrpSpPr>
            <p:cNvPr id="10" name="Group 62"/>
            <p:cNvGrpSpPr>
              <a:grpSpLocks/>
            </p:cNvGrpSpPr>
            <p:nvPr/>
          </p:nvGrpSpPr>
          <p:grpSpPr bwMode="auto">
            <a:xfrm>
              <a:off x="10049" y="14906"/>
              <a:ext cx="805" cy="243"/>
              <a:chOff x="7593" y="7443"/>
              <a:chExt cx="805" cy="243"/>
            </a:xfrm>
            <a:grpFill/>
          </p:grpSpPr>
          <p:sp>
            <p:nvSpPr>
              <p:cNvPr id="24" name="Rectangle 63"/>
              <p:cNvSpPr>
                <a:spLocks noChangeArrowheads="1"/>
              </p:cNvSpPr>
              <p:nvPr/>
            </p:nvSpPr>
            <p:spPr bwMode="auto">
              <a:xfrm>
                <a:off x="7593" y="7443"/>
                <a:ext cx="805" cy="240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>
                  <a:latin typeface="+mn-lt"/>
                  <a:cs typeface="+mn-cs"/>
                </a:endParaRPr>
              </a:p>
            </p:txBody>
          </p:sp>
          <p:sp>
            <p:nvSpPr>
              <p:cNvPr id="25" name="Line 64"/>
              <p:cNvSpPr>
                <a:spLocks noChangeShapeType="1"/>
              </p:cNvSpPr>
              <p:nvPr/>
            </p:nvSpPr>
            <p:spPr bwMode="auto">
              <a:xfrm>
                <a:off x="7848" y="7446"/>
                <a:ext cx="0" cy="24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>
                  <a:latin typeface="+mn-lt"/>
                  <a:cs typeface="+mn-cs"/>
                </a:endParaRPr>
              </a:p>
            </p:txBody>
          </p:sp>
          <p:sp>
            <p:nvSpPr>
              <p:cNvPr id="26" name="Line 65"/>
              <p:cNvSpPr>
                <a:spLocks noChangeShapeType="1"/>
              </p:cNvSpPr>
              <p:nvPr/>
            </p:nvSpPr>
            <p:spPr bwMode="auto">
              <a:xfrm>
                <a:off x="8118" y="7446"/>
                <a:ext cx="0" cy="240"/>
              </a:xfrm>
              <a:prstGeom prst="line">
                <a:avLst/>
              </a:prstGeom>
              <a:grp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2000">
                  <a:latin typeface="+mn-lt"/>
                  <a:cs typeface="+mn-cs"/>
                </a:endParaRPr>
              </a:p>
            </p:txBody>
          </p:sp>
        </p:grpSp>
        <p:sp>
          <p:nvSpPr>
            <p:cNvPr id="11" name="Text Box 66"/>
            <p:cNvSpPr txBox="1">
              <a:spLocks noChangeArrowheads="1"/>
            </p:cNvSpPr>
            <p:nvPr/>
          </p:nvSpPr>
          <p:spPr bwMode="auto">
            <a:xfrm>
              <a:off x="9604" y="15658"/>
              <a:ext cx="302" cy="235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  <a:defRPr/>
              </a:pPr>
              <a:r>
                <a:rPr lang="ru-RU" sz="2000" dirty="0">
                  <a:latin typeface="Calibri" pitchFamily="34" charset="0"/>
                  <a:cs typeface="+mn-cs"/>
                </a:rPr>
                <a:t>1s</a:t>
              </a:r>
              <a:endParaRPr lang="ru-RU" sz="2000" dirty="0">
                <a:latin typeface="Arial" pitchFamily="34" charset="0"/>
                <a:cs typeface="+mn-cs"/>
              </a:endParaRPr>
            </a:p>
          </p:txBody>
        </p:sp>
        <p:sp>
          <p:nvSpPr>
            <p:cNvPr id="12" name="Text Box 67"/>
            <p:cNvSpPr txBox="1">
              <a:spLocks noChangeArrowheads="1"/>
            </p:cNvSpPr>
            <p:nvPr/>
          </p:nvSpPr>
          <p:spPr bwMode="auto">
            <a:xfrm>
              <a:off x="9858" y="15373"/>
              <a:ext cx="334" cy="300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  <a:defRPr/>
              </a:pPr>
              <a:r>
                <a:rPr lang="ru-RU" sz="2000">
                  <a:latin typeface="Calibri" pitchFamily="34" charset="0"/>
                  <a:cs typeface="+mn-cs"/>
                </a:rPr>
                <a:t>2s</a:t>
              </a:r>
              <a:endParaRPr lang="ru-RU" sz="2000">
                <a:latin typeface="Arial" pitchFamily="34" charset="0"/>
                <a:cs typeface="+mn-cs"/>
              </a:endParaRPr>
            </a:p>
          </p:txBody>
        </p:sp>
        <p:sp>
          <p:nvSpPr>
            <p:cNvPr id="13" name="Text Box 68"/>
            <p:cNvSpPr txBox="1">
              <a:spLocks noChangeArrowheads="1"/>
            </p:cNvSpPr>
            <p:nvPr/>
          </p:nvSpPr>
          <p:spPr bwMode="auto">
            <a:xfrm>
              <a:off x="10319" y="15148"/>
              <a:ext cx="392" cy="315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  <a:defRPr/>
              </a:pPr>
              <a:r>
                <a:rPr lang="ru-RU" sz="2000">
                  <a:latin typeface="Calibri" pitchFamily="34" charset="0"/>
                  <a:cs typeface="+mn-cs"/>
                </a:rPr>
                <a:t>2р</a:t>
              </a:r>
              <a:endParaRPr lang="ru-RU" sz="2000">
                <a:latin typeface="Arial" pitchFamily="34" charset="0"/>
                <a:cs typeface="+mn-cs"/>
              </a:endParaRPr>
            </a:p>
          </p:txBody>
        </p:sp>
        <p:sp>
          <p:nvSpPr>
            <p:cNvPr id="14" name="Line 69"/>
            <p:cNvSpPr>
              <a:spLocks noChangeShapeType="1"/>
            </p:cNvSpPr>
            <p:nvPr/>
          </p:nvSpPr>
          <p:spPr bwMode="auto">
            <a:xfrm>
              <a:off x="9719" y="15403"/>
              <a:ext cx="3" cy="225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5" name="Line 70"/>
            <p:cNvSpPr>
              <a:spLocks noChangeShapeType="1"/>
            </p:cNvSpPr>
            <p:nvPr/>
          </p:nvSpPr>
          <p:spPr bwMode="auto">
            <a:xfrm flipV="1">
              <a:off x="9626" y="15399"/>
              <a:ext cx="3" cy="225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6" name="Line 71"/>
            <p:cNvSpPr>
              <a:spLocks noChangeShapeType="1"/>
            </p:cNvSpPr>
            <p:nvPr/>
          </p:nvSpPr>
          <p:spPr bwMode="auto">
            <a:xfrm flipV="1">
              <a:off x="9952" y="15149"/>
              <a:ext cx="3" cy="225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7" name="Text Box 72"/>
            <p:cNvSpPr txBox="1">
              <a:spLocks noChangeArrowheads="1"/>
            </p:cNvSpPr>
            <p:nvPr/>
          </p:nvSpPr>
          <p:spPr bwMode="auto">
            <a:xfrm>
              <a:off x="9154" y="15374"/>
              <a:ext cx="402" cy="235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  <a:defRPr/>
              </a:pPr>
              <a:r>
                <a:rPr lang="en-US" sz="2800" baseline="-25000" dirty="0" smtClean="0">
                  <a:latin typeface="Arial" pitchFamily="34" charset="0"/>
                  <a:cs typeface="Arial" pitchFamily="34" charset="0"/>
                </a:rPr>
                <a:t>9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F</a:t>
              </a:r>
              <a:endParaRPr lang="ru-RU" sz="28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Line 73"/>
            <p:cNvSpPr>
              <a:spLocks noChangeShapeType="1"/>
            </p:cNvSpPr>
            <p:nvPr/>
          </p:nvSpPr>
          <p:spPr bwMode="auto">
            <a:xfrm>
              <a:off x="9874" y="15156"/>
              <a:ext cx="0" cy="22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9" name="Line 57"/>
            <p:cNvSpPr>
              <a:spLocks noChangeShapeType="1"/>
            </p:cNvSpPr>
            <p:nvPr/>
          </p:nvSpPr>
          <p:spPr bwMode="auto">
            <a:xfrm>
              <a:off x="10121" y="14915"/>
              <a:ext cx="0" cy="226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20" name="Line 74"/>
            <p:cNvSpPr>
              <a:spLocks noChangeShapeType="1"/>
            </p:cNvSpPr>
            <p:nvPr/>
          </p:nvSpPr>
          <p:spPr bwMode="auto">
            <a:xfrm flipV="1">
              <a:off x="10192" y="14887"/>
              <a:ext cx="0" cy="22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21" name="Line 58"/>
            <p:cNvSpPr>
              <a:spLocks noChangeShapeType="1"/>
            </p:cNvSpPr>
            <p:nvPr/>
          </p:nvSpPr>
          <p:spPr bwMode="auto">
            <a:xfrm>
              <a:off x="10376" y="14903"/>
              <a:ext cx="0" cy="22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22" name="Line 75"/>
            <p:cNvSpPr>
              <a:spLocks noChangeShapeType="1"/>
            </p:cNvSpPr>
            <p:nvPr/>
          </p:nvSpPr>
          <p:spPr bwMode="auto">
            <a:xfrm flipV="1">
              <a:off x="10472" y="14895"/>
              <a:ext cx="0" cy="22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23" name="Line 59"/>
            <p:cNvSpPr>
              <a:spLocks noChangeShapeType="1"/>
            </p:cNvSpPr>
            <p:nvPr/>
          </p:nvSpPr>
          <p:spPr bwMode="auto">
            <a:xfrm>
              <a:off x="10655" y="14914"/>
              <a:ext cx="0" cy="227"/>
            </a:xfrm>
            <a:prstGeom prst="line">
              <a:avLst/>
            </a:prstGeom>
            <a:grpFill/>
            <a:ln w="3810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</p:grpSp>
      <p:grpSp>
        <p:nvGrpSpPr>
          <p:cNvPr id="27" name="Группа 165"/>
          <p:cNvGrpSpPr>
            <a:grpSpLocks/>
          </p:cNvGrpSpPr>
          <p:nvPr/>
        </p:nvGrpSpPr>
        <p:grpSpPr bwMode="auto">
          <a:xfrm>
            <a:off x="1619672" y="5351681"/>
            <a:ext cx="885825" cy="674688"/>
            <a:chOff x="1357290" y="2786216"/>
            <a:chExt cx="885202" cy="684190"/>
          </a:xfrm>
        </p:grpSpPr>
        <p:sp>
          <p:nvSpPr>
            <p:cNvPr id="28" name="Rectangle 125"/>
            <p:cNvSpPr>
              <a:spLocks noChangeArrowheads="1"/>
            </p:cNvSpPr>
            <p:nvPr/>
          </p:nvSpPr>
          <p:spPr bwMode="auto">
            <a:xfrm>
              <a:off x="1850267" y="2786216"/>
              <a:ext cx="392225" cy="4018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29" name="Text Box 124"/>
            <p:cNvSpPr txBox="1">
              <a:spLocks noChangeArrowheads="1"/>
            </p:cNvSpPr>
            <p:nvPr/>
          </p:nvSpPr>
          <p:spPr bwMode="auto">
            <a:xfrm>
              <a:off x="1925596" y="3214685"/>
              <a:ext cx="285752" cy="2557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>
                  <a:cs typeface="Times New Roman" pitchFamily="18" charset="0"/>
                </a:rPr>
                <a:t>1s</a:t>
              </a:r>
              <a:endParaRPr lang="ru-RU"/>
            </a:p>
          </p:txBody>
        </p:sp>
        <p:sp>
          <p:nvSpPr>
            <p:cNvPr id="30" name="Прямоугольник 164"/>
            <p:cNvSpPr>
              <a:spLocks noChangeArrowheads="1"/>
            </p:cNvSpPr>
            <p:nvPr/>
          </p:nvSpPr>
          <p:spPr bwMode="auto">
            <a:xfrm>
              <a:off x="1357290" y="2857496"/>
              <a:ext cx="605830" cy="468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400" baseline="-30000" dirty="0">
                  <a:solidFill>
                    <a:srgbClr val="000000"/>
                  </a:solidFill>
                  <a:cs typeface="Times New Roman" pitchFamily="18" charset="0"/>
                </a:rPr>
                <a:t>1</a:t>
              </a:r>
              <a:r>
                <a:rPr lang="ru-RU" sz="2400" dirty="0">
                  <a:solidFill>
                    <a:srgbClr val="000000"/>
                  </a:solidFill>
                  <a:cs typeface="Times New Roman" pitchFamily="18" charset="0"/>
                </a:rPr>
                <a:t>Н </a:t>
              </a:r>
              <a:endParaRPr lang="ru-RU" sz="3600" dirty="0">
                <a:latin typeface="Calibri" pitchFamily="34" charset="0"/>
              </a:endParaRPr>
            </a:p>
          </p:txBody>
        </p:sp>
        <p:sp>
          <p:nvSpPr>
            <p:cNvPr id="31" name="Line 126"/>
            <p:cNvSpPr>
              <a:spLocks noChangeShapeType="1"/>
            </p:cNvSpPr>
            <p:nvPr/>
          </p:nvSpPr>
          <p:spPr bwMode="auto">
            <a:xfrm flipH="1" flipV="1">
              <a:off x="2052226" y="2815554"/>
              <a:ext cx="0" cy="328563"/>
            </a:xfrm>
            <a:prstGeom prst="line">
              <a:avLst/>
            </a:prstGeom>
            <a:ln w="38100">
              <a:headEnd/>
              <a:tailEnd type="stealth" w="med" len="med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ru-RU">
                <a:ln w="381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32" name="Line 76"/>
          <p:cNvSpPr>
            <a:spLocks noChangeShapeType="1"/>
          </p:cNvSpPr>
          <p:nvPr/>
        </p:nvSpPr>
        <p:spPr bwMode="auto">
          <a:xfrm flipV="1">
            <a:off x="2313874" y="5368933"/>
            <a:ext cx="0" cy="31357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med" len="med"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-0.00116 C 0.00747 -0.00718 0.01424 -0.01782 0.02049 -0.02616 C 0.02292 -0.0294 0.02431 -0.02847 0.02709 -0.03125 C 0.03334 -0.03704 0.03941 -0.04236 0.04601 -0.04769 C 0.05157 -0.05208 0.0599 -0.06157 0.0658 -0.06389 C 0.06806 -0.06875 0.07014 -0.07106 0.07431 -0.07269 C 0.09428 -0.09097 0.11615 -0.10926 0.13941 -0.1206 C 0.14896 -0.12523 0.16216 -0.13773 0.1724 -0.13819 C 0.20695 -0.13958 0.2415 -0.13958 0.27605 -0.14074 C 0.30851 -0.14005 0.33056 -0.13912 0.36007 -0.13681 C 0.3882 -0.13102 0.41823 -0.13079 0.44688 -0.1294 C 0.46632 -0.12477 0.48751 -0.12269 0.5073 -0.1206 C 0.51667 -0.11713 0.52483 -0.11528 0.53455 -0.11435 C 0.54254 -0.1125 0.55018 -0.11042 0.55816 -0.10926 C 0.56789 -0.10579 0.57848 -0.10602 0.58837 -0.10417 C 0.59636 -0.10093 0.60313 -0.09792 0.61007 -0.09167 C 0.61251 -0.08935 0.61858 -0.08796 0.61858 -0.08796 C 0.62362 -0.08333 0.62691 -0.08009 0.63264 -0.07778 C 0.63577 -0.075 0.63872 -0.07292 0.64219 -0.07153 C 0.64341 -0.06898 0.64532 -0.0669 0.64601 -0.06389 C 0.64653 -0.06134 0.64775 -0.05648 0.64775 -0.05648 C 0.64879 -0.04468 0.64966 -0.03819 0.64966 -0.02616 " pathEditMode="relative" ptsTypes="fffffffffffffffffffffA">
                                      <p:cBhvr>
                                        <p:cTn id="11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5" name="Object 10"/>
          <p:cNvGraphicFramePr>
            <a:graphicFrameLocks noChangeAspect="1"/>
          </p:cNvGraphicFramePr>
          <p:nvPr/>
        </p:nvGraphicFramePr>
        <p:xfrm>
          <a:off x="222250" y="796924"/>
          <a:ext cx="2837582" cy="1666103"/>
        </p:xfrm>
        <a:graphic>
          <a:graphicData uri="http://schemas.openxmlformats.org/presentationml/2006/ole">
            <p:oleObj spid="_x0000_s2050" name="Equation" r:id="rId3" imgW="1384300" imgH="812800" progId="">
              <p:embed/>
            </p:oleObj>
          </a:graphicData>
        </a:graphic>
      </p:graphicFrame>
      <p:sp>
        <p:nvSpPr>
          <p:cNvPr id="36" name="Прямоугольник 35"/>
          <p:cNvSpPr/>
          <p:nvPr/>
        </p:nvSpPr>
        <p:spPr>
          <a:xfrm>
            <a:off x="3059832" y="1393612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+1 +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+ 4(</a:t>
            </a:r>
            <a:r>
              <a:rPr lang="ru-RU" sz="28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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2) = 0;   отсюда 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= +7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276" name="Object 14"/>
          <p:cNvGraphicFramePr>
            <a:graphicFrameLocks noChangeAspect="1"/>
          </p:cNvGraphicFramePr>
          <p:nvPr/>
        </p:nvGraphicFramePr>
        <p:xfrm>
          <a:off x="251520" y="2708920"/>
          <a:ext cx="2880320" cy="1656184"/>
        </p:xfrm>
        <a:graphic>
          <a:graphicData uri="http://schemas.openxmlformats.org/presentationml/2006/ole">
            <p:oleObj spid="_x0000_s2051" name="Equation" r:id="rId4" imgW="1625600" imgH="812800" progId="">
              <p:embed/>
            </p:oleObj>
          </a:graphicData>
        </a:graphic>
      </p:graphicFrame>
      <p:sp>
        <p:nvSpPr>
          <p:cNvPr id="38" name="Прямоугольник 37"/>
          <p:cNvSpPr/>
          <p:nvPr/>
        </p:nvSpPr>
        <p:spPr>
          <a:xfrm>
            <a:off x="3203848" y="3356992"/>
            <a:ext cx="53999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2(+1) + 2х + 7(</a:t>
            </a:r>
            <a:r>
              <a:rPr lang="ru-RU" sz="2400" dirty="0" smtClean="0">
                <a:latin typeface="Arial" pitchFamily="34" charset="0"/>
                <a:cs typeface="Arial" pitchFamily="34" charset="0"/>
                <a:sym typeface="Symbol" pitchFamily="18" charset="2"/>
              </a:rPr>
              <a:t>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2) = 0; отсюда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х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= +6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4277" name="Object 15"/>
          <p:cNvGraphicFramePr>
            <a:graphicFrameLocks noChangeAspect="1"/>
          </p:cNvGraphicFramePr>
          <p:nvPr/>
        </p:nvGraphicFramePr>
        <p:xfrm>
          <a:off x="201347" y="4725144"/>
          <a:ext cx="3194070" cy="1296144"/>
        </p:xfrm>
        <a:graphic>
          <a:graphicData uri="http://schemas.openxmlformats.org/presentationml/2006/ole">
            <p:oleObj spid="_x0000_s2052" name="Equation" r:id="rId5" imgW="1752600" imgH="711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668463" y="2036785"/>
            <a:ext cx="2143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baseline="-2500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21</a:t>
            </a:r>
            <a:r>
              <a:rPr lang="en-US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Sc 4s</a:t>
            </a:r>
            <a:r>
              <a:rPr lang="en-US" sz="2800" b="1" baseline="3000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</a:t>
            </a:r>
            <a:r>
              <a:rPr lang="en-US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3d</a:t>
            </a:r>
            <a:r>
              <a:rPr lang="en-US" sz="2800" b="1" baseline="3000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2800" b="1" baseline="3000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2" name="Группа 112"/>
          <p:cNvGrpSpPr>
            <a:grpSpLocks/>
          </p:cNvGrpSpPr>
          <p:nvPr/>
        </p:nvGrpSpPr>
        <p:grpSpPr bwMode="auto">
          <a:xfrm>
            <a:off x="1933549" y="1317309"/>
            <a:ext cx="1924071" cy="825807"/>
            <a:chOff x="1310596" y="500042"/>
            <a:chExt cx="1588188" cy="647925"/>
          </a:xfrm>
        </p:grpSpPr>
        <p:grpSp>
          <p:nvGrpSpPr>
            <p:cNvPr id="4" name="Group 14"/>
            <p:cNvGrpSpPr>
              <a:grpSpLocks/>
            </p:cNvGrpSpPr>
            <p:nvPr/>
          </p:nvGrpSpPr>
          <p:grpSpPr bwMode="auto">
            <a:xfrm>
              <a:off x="1606425" y="500042"/>
              <a:ext cx="1292359" cy="275488"/>
              <a:chOff x="8058" y="7926"/>
              <a:chExt cx="1197" cy="255"/>
            </a:xfrm>
          </p:grpSpPr>
          <p:sp>
            <p:nvSpPr>
              <p:cNvPr id="15447" name="Rectangle 15"/>
              <p:cNvSpPr>
                <a:spLocks noChangeArrowheads="1"/>
              </p:cNvSpPr>
              <p:nvPr/>
            </p:nvSpPr>
            <p:spPr bwMode="auto">
              <a:xfrm>
                <a:off x="8058" y="7938"/>
                <a:ext cx="1197" cy="24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Calibri" pitchFamily="34" charset="0"/>
                </a:endParaRPr>
              </a:p>
            </p:txBody>
          </p:sp>
          <p:sp>
            <p:nvSpPr>
              <p:cNvPr id="15448" name="Line 16"/>
              <p:cNvSpPr>
                <a:spLocks noChangeShapeType="1"/>
              </p:cNvSpPr>
              <p:nvPr/>
            </p:nvSpPr>
            <p:spPr bwMode="auto">
              <a:xfrm>
                <a:off x="8298" y="7941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49" name="Line 17"/>
              <p:cNvSpPr>
                <a:spLocks noChangeShapeType="1"/>
              </p:cNvSpPr>
              <p:nvPr/>
            </p:nvSpPr>
            <p:spPr bwMode="auto">
              <a:xfrm>
                <a:off x="8529" y="793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50" name="Freeform 18"/>
              <p:cNvSpPr>
                <a:spLocks/>
              </p:cNvSpPr>
              <p:nvPr/>
            </p:nvSpPr>
            <p:spPr bwMode="auto">
              <a:xfrm>
                <a:off x="8763" y="7926"/>
                <a:ext cx="1" cy="252"/>
              </a:xfrm>
              <a:custGeom>
                <a:avLst/>
                <a:gdLst>
                  <a:gd name="T0" fmla="*/ 0 w 1"/>
                  <a:gd name="T1" fmla="*/ 0 h 252"/>
                  <a:gd name="T2" fmla="*/ 0 w 1"/>
                  <a:gd name="T3" fmla="*/ 252 h 252"/>
                  <a:gd name="T4" fmla="*/ 0 60000 65536"/>
                  <a:gd name="T5" fmla="*/ 0 60000 65536"/>
                  <a:gd name="T6" fmla="*/ 0 w 1"/>
                  <a:gd name="T7" fmla="*/ 0 h 252"/>
                  <a:gd name="T8" fmla="*/ 1 w 1"/>
                  <a:gd name="T9" fmla="*/ 252 h 2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2">
                    <a:moveTo>
                      <a:pt x="0" y="0"/>
                    </a:moveTo>
                    <a:lnTo>
                      <a:pt x="0" y="252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Calibri" pitchFamily="34" charset="0"/>
                </a:endParaRPr>
              </a:p>
            </p:txBody>
          </p:sp>
          <p:sp>
            <p:nvSpPr>
              <p:cNvPr id="15451" name="Freeform 19"/>
              <p:cNvSpPr>
                <a:spLocks/>
              </p:cNvSpPr>
              <p:nvPr/>
            </p:nvSpPr>
            <p:spPr bwMode="auto">
              <a:xfrm>
                <a:off x="9003" y="7926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5 h 255"/>
                  <a:gd name="T4" fmla="*/ 0 60000 65536"/>
                  <a:gd name="T5" fmla="*/ 0 60000 65536"/>
                  <a:gd name="T6" fmla="*/ 0 w 1"/>
                  <a:gd name="T7" fmla="*/ 0 h 255"/>
                  <a:gd name="T8" fmla="*/ 1 w 1"/>
                  <a:gd name="T9" fmla="*/ 255 h 2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5">
                    <a:moveTo>
                      <a:pt x="0" y="0"/>
                    </a:moveTo>
                    <a:lnTo>
                      <a:pt x="0" y="25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Calibri" pitchFamily="34" charset="0"/>
                </a:endParaRPr>
              </a:p>
            </p:txBody>
          </p:sp>
        </p:grpSp>
        <p:sp>
          <p:nvSpPr>
            <p:cNvPr id="15441" name="Rectangle 20"/>
            <p:cNvSpPr>
              <a:spLocks noChangeArrowheads="1"/>
            </p:cNvSpPr>
            <p:nvPr/>
          </p:nvSpPr>
          <p:spPr bwMode="auto">
            <a:xfrm>
              <a:off x="1310596" y="584309"/>
              <a:ext cx="263438" cy="26036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2800">
                <a:latin typeface="Calibri" pitchFamily="34" charset="0"/>
              </a:endParaRPr>
            </a:p>
          </p:txBody>
        </p:sp>
        <p:sp>
          <p:nvSpPr>
            <p:cNvPr id="15442" name="Text Box 26"/>
            <p:cNvSpPr txBox="1">
              <a:spLocks noChangeArrowheads="1"/>
            </p:cNvSpPr>
            <p:nvPr/>
          </p:nvSpPr>
          <p:spPr bwMode="auto">
            <a:xfrm>
              <a:off x="1338668" y="831707"/>
              <a:ext cx="396237" cy="3107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</a:pPr>
              <a:r>
                <a:rPr lang="ru-RU" sz="2800" dirty="0">
                  <a:latin typeface="Calibri" pitchFamily="34" charset="0"/>
                </a:rPr>
                <a:t>4s</a:t>
              </a:r>
              <a:endParaRPr lang="ru-RU" sz="2800" dirty="0"/>
            </a:p>
          </p:txBody>
        </p:sp>
        <p:sp>
          <p:nvSpPr>
            <p:cNvPr id="15443" name="Text Box 27"/>
            <p:cNvSpPr txBox="1">
              <a:spLocks noChangeArrowheads="1"/>
            </p:cNvSpPr>
            <p:nvPr/>
          </p:nvSpPr>
          <p:spPr bwMode="auto">
            <a:xfrm>
              <a:off x="2011299" y="809021"/>
              <a:ext cx="539833" cy="33894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</a:pPr>
              <a:r>
                <a:rPr lang="ru-RU" sz="2800" dirty="0">
                  <a:latin typeface="Calibri" pitchFamily="34" charset="0"/>
                </a:rPr>
                <a:t>3d</a:t>
              </a:r>
              <a:endParaRPr lang="ru-RU" sz="2800" dirty="0"/>
            </a:p>
          </p:txBody>
        </p:sp>
        <p:sp>
          <p:nvSpPr>
            <p:cNvPr id="46" name="Line 34"/>
            <p:cNvSpPr>
              <a:spLocks noChangeShapeType="1"/>
            </p:cNvSpPr>
            <p:nvPr/>
          </p:nvSpPr>
          <p:spPr bwMode="auto">
            <a:xfrm>
              <a:off x="1397947" y="590500"/>
              <a:ext cx="0" cy="2539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47" name="Line 34"/>
            <p:cNvSpPr>
              <a:spLocks noChangeShapeType="1"/>
            </p:cNvSpPr>
            <p:nvPr/>
          </p:nvSpPr>
          <p:spPr bwMode="auto">
            <a:xfrm flipV="1">
              <a:off x="1469415" y="590500"/>
              <a:ext cx="0" cy="2539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48" name="Line 34"/>
            <p:cNvSpPr>
              <a:spLocks noChangeShapeType="1"/>
            </p:cNvSpPr>
            <p:nvPr/>
          </p:nvSpPr>
          <p:spPr bwMode="auto">
            <a:xfrm flipV="1">
              <a:off x="1755289" y="519086"/>
              <a:ext cx="0" cy="2539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</p:grpSp>
      <p:grpSp>
        <p:nvGrpSpPr>
          <p:cNvPr id="8" name="Группа 113"/>
          <p:cNvGrpSpPr>
            <a:grpSpLocks/>
          </p:cNvGrpSpPr>
          <p:nvPr/>
        </p:nvGrpSpPr>
        <p:grpSpPr bwMode="auto">
          <a:xfrm>
            <a:off x="3821113" y="3251222"/>
            <a:ext cx="1673225" cy="741363"/>
            <a:chOff x="3005872" y="2394192"/>
            <a:chExt cx="1673006" cy="741117"/>
          </a:xfrm>
        </p:grpSpPr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3386519" y="2394192"/>
              <a:ext cx="1292359" cy="275488"/>
              <a:chOff x="8058" y="7926"/>
              <a:chExt cx="1197" cy="255"/>
            </a:xfrm>
          </p:grpSpPr>
          <p:sp>
            <p:nvSpPr>
              <p:cNvPr id="15435" name="Rectangle 15"/>
              <p:cNvSpPr>
                <a:spLocks noChangeArrowheads="1"/>
              </p:cNvSpPr>
              <p:nvPr/>
            </p:nvSpPr>
            <p:spPr bwMode="auto">
              <a:xfrm>
                <a:off x="8058" y="7938"/>
                <a:ext cx="1197" cy="24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Calibri" pitchFamily="34" charset="0"/>
                </a:endParaRPr>
              </a:p>
            </p:txBody>
          </p:sp>
          <p:sp>
            <p:nvSpPr>
              <p:cNvPr id="15436" name="Line 16"/>
              <p:cNvSpPr>
                <a:spLocks noChangeShapeType="1"/>
              </p:cNvSpPr>
              <p:nvPr/>
            </p:nvSpPr>
            <p:spPr bwMode="auto">
              <a:xfrm>
                <a:off x="8298" y="7941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7" name="Line 17"/>
              <p:cNvSpPr>
                <a:spLocks noChangeShapeType="1"/>
              </p:cNvSpPr>
              <p:nvPr/>
            </p:nvSpPr>
            <p:spPr bwMode="auto">
              <a:xfrm>
                <a:off x="8529" y="793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38" name="Freeform 18"/>
              <p:cNvSpPr>
                <a:spLocks/>
              </p:cNvSpPr>
              <p:nvPr/>
            </p:nvSpPr>
            <p:spPr bwMode="auto">
              <a:xfrm>
                <a:off x="8763" y="7926"/>
                <a:ext cx="1" cy="252"/>
              </a:xfrm>
              <a:custGeom>
                <a:avLst/>
                <a:gdLst>
                  <a:gd name="T0" fmla="*/ 0 w 1"/>
                  <a:gd name="T1" fmla="*/ 0 h 252"/>
                  <a:gd name="T2" fmla="*/ 0 w 1"/>
                  <a:gd name="T3" fmla="*/ 252 h 252"/>
                  <a:gd name="T4" fmla="*/ 0 60000 65536"/>
                  <a:gd name="T5" fmla="*/ 0 60000 65536"/>
                  <a:gd name="T6" fmla="*/ 0 w 1"/>
                  <a:gd name="T7" fmla="*/ 0 h 252"/>
                  <a:gd name="T8" fmla="*/ 1 w 1"/>
                  <a:gd name="T9" fmla="*/ 252 h 2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2">
                    <a:moveTo>
                      <a:pt x="0" y="0"/>
                    </a:moveTo>
                    <a:lnTo>
                      <a:pt x="0" y="252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Calibri" pitchFamily="34" charset="0"/>
                </a:endParaRPr>
              </a:p>
            </p:txBody>
          </p:sp>
          <p:sp>
            <p:nvSpPr>
              <p:cNvPr id="15439" name="Freeform 19"/>
              <p:cNvSpPr>
                <a:spLocks/>
              </p:cNvSpPr>
              <p:nvPr/>
            </p:nvSpPr>
            <p:spPr bwMode="auto">
              <a:xfrm>
                <a:off x="9003" y="7926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5 h 255"/>
                  <a:gd name="T4" fmla="*/ 0 60000 65536"/>
                  <a:gd name="T5" fmla="*/ 0 60000 65536"/>
                  <a:gd name="T6" fmla="*/ 0 w 1"/>
                  <a:gd name="T7" fmla="*/ 0 h 255"/>
                  <a:gd name="T8" fmla="*/ 1 w 1"/>
                  <a:gd name="T9" fmla="*/ 255 h 2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5">
                    <a:moveTo>
                      <a:pt x="0" y="0"/>
                    </a:moveTo>
                    <a:lnTo>
                      <a:pt x="0" y="25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Calibri" pitchFamily="34" charset="0"/>
                </a:endParaRPr>
              </a:p>
            </p:txBody>
          </p:sp>
        </p:grpSp>
        <p:sp>
          <p:nvSpPr>
            <p:cNvPr id="15426" name="Rectangle 20"/>
            <p:cNvSpPr>
              <a:spLocks noChangeArrowheads="1"/>
            </p:cNvSpPr>
            <p:nvPr/>
          </p:nvSpPr>
          <p:spPr bwMode="auto">
            <a:xfrm>
              <a:off x="3045534" y="2410725"/>
              <a:ext cx="263438" cy="26036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2800">
                <a:latin typeface="Calibri" pitchFamily="34" charset="0"/>
              </a:endParaRPr>
            </a:p>
          </p:txBody>
        </p:sp>
        <p:sp>
          <p:nvSpPr>
            <p:cNvPr id="15427" name="Text Box 26"/>
            <p:cNvSpPr txBox="1">
              <a:spLocks noChangeArrowheads="1"/>
            </p:cNvSpPr>
            <p:nvPr/>
          </p:nvSpPr>
          <p:spPr bwMode="auto">
            <a:xfrm>
              <a:off x="3005872" y="2624257"/>
              <a:ext cx="396237" cy="39540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</a:pPr>
              <a:r>
                <a:rPr lang="ru-RU" sz="2800">
                  <a:latin typeface="Calibri" pitchFamily="34" charset="0"/>
                </a:rPr>
                <a:t>4s</a:t>
              </a:r>
              <a:endParaRPr lang="ru-RU" sz="2800"/>
            </a:p>
          </p:txBody>
        </p:sp>
        <p:sp>
          <p:nvSpPr>
            <p:cNvPr id="15428" name="Text Box 27"/>
            <p:cNvSpPr txBox="1">
              <a:spLocks noChangeArrowheads="1"/>
            </p:cNvSpPr>
            <p:nvPr/>
          </p:nvSpPr>
          <p:spPr bwMode="auto">
            <a:xfrm>
              <a:off x="3791393" y="2703171"/>
              <a:ext cx="539833" cy="4321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</a:pPr>
              <a:r>
                <a:rPr lang="ru-RU" sz="2800">
                  <a:latin typeface="Calibri" pitchFamily="34" charset="0"/>
                </a:rPr>
                <a:t>3d</a:t>
              </a:r>
              <a:endParaRPr lang="ru-RU" sz="2800"/>
            </a:p>
          </p:txBody>
        </p:sp>
        <p:sp>
          <p:nvSpPr>
            <p:cNvPr id="73" name="Line 34"/>
            <p:cNvSpPr>
              <a:spLocks noChangeShapeType="1"/>
            </p:cNvSpPr>
            <p:nvPr/>
          </p:nvSpPr>
          <p:spPr bwMode="auto">
            <a:xfrm flipV="1">
              <a:off x="4526498" y="2394192"/>
              <a:ext cx="0" cy="2539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74" name="Line 34"/>
            <p:cNvSpPr>
              <a:spLocks noChangeShapeType="1"/>
            </p:cNvSpPr>
            <p:nvPr/>
          </p:nvSpPr>
          <p:spPr bwMode="auto">
            <a:xfrm flipV="1">
              <a:off x="3204283" y="2416410"/>
              <a:ext cx="0" cy="2539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75" name="Line 34"/>
            <p:cNvSpPr>
              <a:spLocks noChangeShapeType="1"/>
            </p:cNvSpPr>
            <p:nvPr/>
          </p:nvSpPr>
          <p:spPr bwMode="auto">
            <a:xfrm flipV="1">
              <a:off x="3536028" y="2413236"/>
              <a:ext cx="0" cy="2539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76" name="Line 34"/>
            <p:cNvSpPr>
              <a:spLocks noChangeShapeType="1"/>
            </p:cNvSpPr>
            <p:nvPr/>
          </p:nvSpPr>
          <p:spPr bwMode="auto">
            <a:xfrm flipV="1">
              <a:off x="3756661" y="2422758"/>
              <a:ext cx="0" cy="2539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77" name="Line 34"/>
            <p:cNvSpPr>
              <a:spLocks noChangeShapeType="1"/>
            </p:cNvSpPr>
            <p:nvPr/>
          </p:nvSpPr>
          <p:spPr bwMode="auto">
            <a:xfrm flipV="1">
              <a:off x="4009041" y="2430693"/>
              <a:ext cx="0" cy="2539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78" name="Line 34"/>
            <p:cNvSpPr>
              <a:spLocks noChangeShapeType="1"/>
            </p:cNvSpPr>
            <p:nvPr/>
          </p:nvSpPr>
          <p:spPr bwMode="auto">
            <a:xfrm flipV="1">
              <a:off x="4272531" y="2419584"/>
              <a:ext cx="0" cy="2539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</p:grpSp>
      <p:grpSp>
        <p:nvGrpSpPr>
          <p:cNvPr id="10" name="Группа 105"/>
          <p:cNvGrpSpPr>
            <a:grpSpLocks/>
          </p:cNvGrpSpPr>
          <p:nvPr/>
        </p:nvGrpSpPr>
        <p:grpSpPr bwMode="auto">
          <a:xfrm>
            <a:off x="4316413" y="2259035"/>
            <a:ext cx="1857375" cy="884237"/>
            <a:chOff x="4143372" y="928670"/>
            <a:chExt cx="1857388" cy="883993"/>
          </a:xfrm>
        </p:grpSpPr>
        <p:grpSp>
          <p:nvGrpSpPr>
            <p:cNvPr id="11" name="Group 14"/>
            <p:cNvGrpSpPr>
              <a:grpSpLocks/>
            </p:cNvGrpSpPr>
            <p:nvPr/>
          </p:nvGrpSpPr>
          <p:grpSpPr bwMode="auto">
            <a:xfrm>
              <a:off x="4565525" y="1071546"/>
              <a:ext cx="1292359" cy="275488"/>
              <a:chOff x="8058" y="7926"/>
              <a:chExt cx="1197" cy="255"/>
            </a:xfrm>
          </p:grpSpPr>
          <p:sp>
            <p:nvSpPr>
              <p:cNvPr id="15420" name="Rectangle 15"/>
              <p:cNvSpPr>
                <a:spLocks noChangeArrowheads="1"/>
              </p:cNvSpPr>
              <p:nvPr/>
            </p:nvSpPr>
            <p:spPr bwMode="auto">
              <a:xfrm>
                <a:off x="8058" y="7938"/>
                <a:ext cx="1197" cy="24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Calibri" pitchFamily="34" charset="0"/>
                </a:endParaRPr>
              </a:p>
            </p:txBody>
          </p:sp>
          <p:sp>
            <p:nvSpPr>
              <p:cNvPr id="15421" name="Line 16"/>
              <p:cNvSpPr>
                <a:spLocks noChangeShapeType="1"/>
              </p:cNvSpPr>
              <p:nvPr/>
            </p:nvSpPr>
            <p:spPr bwMode="auto">
              <a:xfrm>
                <a:off x="8298" y="7941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2" name="Line 17"/>
              <p:cNvSpPr>
                <a:spLocks noChangeShapeType="1"/>
              </p:cNvSpPr>
              <p:nvPr/>
            </p:nvSpPr>
            <p:spPr bwMode="auto">
              <a:xfrm>
                <a:off x="8529" y="793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23" name="Freeform 18"/>
              <p:cNvSpPr>
                <a:spLocks/>
              </p:cNvSpPr>
              <p:nvPr/>
            </p:nvSpPr>
            <p:spPr bwMode="auto">
              <a:xfrm>
                <a:off x="8763" y="7926"/>
                <a:ext cx="1" cy="252"/>
              </a:xfrm>
              <a:custGeom>
                <a:avLst/>
                <a:gdLst>
                  <a:gd name="T0" fmla="*/ 0 w 1"/>
                  <a:gd name="T1" fmla="*/ 0 h 252"/>
                  <a:gd name="T2" fmla="*/ 0 w 1"/>
                  <a:gd name="T3" fmla="*/ 252 h 252"/>
                  <a:gd name="T4" fmla="*/ 0 60000 65536"/>
                  <a:gd name="T5" fmla="*/ 0 60000 65536"/>
                  <a:gd name="T6" fmla="*/ 0 w 1"/>
                  <a:gd name="T7" fmla="*/ 0 h 252"/>
                  <a:gd name="T8" fmla="*/ 1 w 1"/>
                  <a:gd name="T9" fmla="*/ 252 h 2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2">
                    <a:moveTo>
                      <a:pt x="0" y="0"/>
                    </a:moveTo>
                    <a:lnTo>
                      <a:pt x="0" y="252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Calibri" pitchFamily="34" charset="0"/>
                </a:endParaRPr>
              </a:p>
            </p:txBody>
          </p:sp>
          <p:sp>
            <p:nvSpPr>
              <p:cNvPr id="15424" name="Freeform 19"/>
              <p:cNvSpPr>
                <a:spLocks/>
              </p:cNvSpPr>
              <p:nvPr/>
            </p:nvSpPr>
            <p:spPr bwMode="auto">
              <a:xfrm>
                <a:off x="9003" y="7926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5 h 255"/>
                  <a:gd name="T4" fmla="*/ 0 60000 65536"/>
                  <a:gd name="T5" fmla="*/ 0 60000 65536"/>
                  <a:gd name="T6" fmla="*/ 0 w 1"/>
                  <a:gd name="T7" fmla="*/ 0 h 255"/>
                  <a:gd name="T8" fmla="*/ 1 w 1"/>
                  <a:gd name="T9" fmla="*/ 255 h 2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5">
                    <a:moveTo>
                      <a:pt x="0" y="0"/>
                    </a:moveTo>
                    <a:lnTo>
                      <a:pt x="0" y="25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Calibri" pitchFamily="34" charset="0"/>
                </a:endParaRPr>
              </a:p>
            </p:txBody>
          </p:sp>
        </p:grpSp>
        <p:sp>
          <p:nvSpPr>
            <p:cNvPr id="15410" name="Rectangle 20"/>
            <p:cNvSpPr>
              <a:spLocks noChangeArrowheads="1"/>
            </p:cNvSpPr>
            <p:nvPr/>
          </p:nvSpPr>
          <p:spPr bwMode="auto">
            <a:xfrm>
              <a:off x="4269696" y="1155813"/>
              <a:ext cx="263438" cy="26036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2800">
                <a:latin typeface="Calibri" pitchFamily="34" charset="0"/>
              </a:endParaRPr>
            </a:p>
          </p:txBody>
        </p:sp>
        <p:sp>
          <p:nvSpPr>
            <p:cNvPr id="15411" name="Text Box 26"/>
            <p:cNvSpPr txBox="1">
              <a:spLocks noChangeArrowheads="1"/>
            </p:cNvSpPr>
            <p:nvPr/>
          </p:nvSpPr>
          <p:spPr bwMode="auto">
            <a:xfrm>
              <a:off x="4297768" y="1403212"/>
              <a:ext cx="396237" cy="39540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</a:pPr>
              <a:r>
                <a:rPr lang="ru-RU" sz="2800">
                  <a:latin typeface="Calibri" pitchFamily="34" charset="0"/>
                </a:rPr>
                <a:t>4s</a:t>
              </a:r>
              <a:endParaRPr lang="ru-RU" sz="2800"/>
            </a:p>
          </p:txBody>
        </p:sp>
        <p:sp>
          <p:nvSpPr>
            <p:cNvPr id="15412" name="Text Box 27"/>
            <p:cNvSpPr txBox="1">
              <a:spLocks noChangeArrowheads="1"/>
            </p:cNvSpPr>
            <p:nvPr/>
          </p:nvSpPr>
          <p:spPr bwMode="auto">
            <a:xfrm>
              <a:off x="4970399" y="1380525"/>
              <a:ext cx="539833" cy="4321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</a:pPr>
              <a:r>
                <a:rPr lang="ru-RU" sz="2800">
                  <a:latin typeface="Calibri" pitchFamily="34" charset="0"/>
                </a:rPr>
                <a:t>3d</a:t>
              </a:r>
              <a:endParaRPr lang="ru-RU" sz="2800"/>
            </a:p>
          </p:txBody>
        </p:sp>
        <p:sp>
          <p:nvSpPr>
            <p:cNvPr id="58" name="Line 34"/>
            <p:cNvSpPr>
              <a:spLocks noChangeShapeType="1"/>
            </p:cNvSpPr>
            <p:nvPr/>
          </p:nvSpPr>
          <p:spPr bwMode="auto">
            <a:xfrm>
              <a:off x="4357685" y="1161968"/>
              <a:ext cx="0" cy="2539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59" name="Line 34"/>
            <p:cNvSpPr>
              <a:spLocks noChangeShapeType="1"/>
            </p:cNvSpPr>
            <p:nvPr/>
          </p:nvSpPr>
          <p:spPr bwMode="auto">
            <a:xfrm flipV="1">
              <a:off x="4429124" y="1161968"/>
              <a:ext cx="0" cy="2539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60" name="Line 34"/>
            <p:cNvSpPr>
              <a:spLocks noChangeShapeType="1"/>
            </p:cNvSpPr>
            <p:nvPr/>
          </p:nvSpPr>
          <p:spPr bwMode="auto">
            <a:xfrm flipV="1">
              <a:off x="4714876" y="1090550"/>
              <a:ext cx="0" cy="2539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61" name="Line 34"/>
            <p:cNvSpPr>
              <a:spLocks noChangeShapeType="1"/>
            </p:cNvSpPr>
            <p:nvPr/>
          </p:nvSpPr>
          <p:spPr bwMode="auto">
            <a:xfrm flipV="1">
              <a:off x="4935540" y="1100073"/>
              <a:ext cx="0" cy="2539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62" name="Line 34"/>
            <p:cNvSpPr>
              <a:spLocks noChangeShapeType="1"/>
            </p:cNvSpPr>
            <p:nvPr/>
          </p:nvSpPr>
          <p:spPr bwMode="auto">
            <a:xfrm flipV="1">
              <a:off x="5187954" y="1108007"/>
              <a:ext cx="0" cy="2539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63" name="Line 34"/>
            <p:cNvSpPr>
              <a:spLocks noChangeShapeType="1"/>
            </p:cNvSpPr>
            <p:nvPr/>
          </p:nvSpPr>
          <p:spPr bwMode="auto">
            <a:xfrm flipV="1">
              <a:off x="5451481" y="1096899"/>
              <a:ext cx="0" cy="25393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79" name="Двойные круглые скобки 78"/>
            <p:cNvSpPr/>
            <p:nvPr/>
          </p:nvSpPr>
          <p:spPr>
            <a:xfrm>
              <a:off x="4143372" y="928670"/>
              <a:ext cx="1857388" cy="857013"/>
            </a:xfrm>
            <a:prstGeom prst="bracketPair">
              <a:avLst>
                <a:gd name="adj" fmla="val 19739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83" name="TextBox 82"/>
          <p:cNvSpPr txBox="1">
            <a:spLocks noChangeArrowheads="1"/>
          </p:cNvSpPr>
          <p:nvPr/>
        </p:nvSpPr>
        <p:spPr bwMode="auto">
          <a:xfrm>
            <a:off x="5954716" y="4906062"/>
            <a:ext cx="26178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baseline="-2500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29</a:t>
            </a:r>
            <a:r>
              <a:rPr lang="en-US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Cu 3d</a:t>
            </a:r>
            <a:r>
              <a:rPr lang="en-US" sz="2800" b="1" baseline="3000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r>
              <a:rPr lang="en-US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4s</a:t>
            </a:r>
            <a:r>
              <a:rPr lang="en-US" sz="2800" b="1" baseline="3000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endParaRPr lang="ru-RU" sz="2800" b="1" baseline="30000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2" name="Группа 106"/>
          <p:cNvGrpSpPr>
            <a:grpSpLocks/>
          </p:cNvGrpSpPr>
          <p:nvPr/>
        </p:nvGrpSpPr>
        <p:grpSpPr bwMode="auto">
          <a:xfrm>
            <a:off x="6072198" y="3887189"/>
            <a:ext cx="2189189" cy="1042027"/>
            <a:chOff x="5602106" y="3018513"/>
            <a:chExt cx="1760034" cy="844062"/>
          </a:xfrm>
        </p:grpSpPr>
        <p:grpSp>
          <p:nvGrpSpPr>
            <p:cNvPr id="13" name="Group 14"/>
            <p:cNvGrpSpPr>
              <a:grpSpLocks/>
            </p:cNvGrpSpPr>
            <p:nvPr/>
          </p:nvGrpSpPr>
          <p:grpSpPr bwMode="auto">
            <a:xfrm>
              <a:off x="5602106" y="3232827"/>
              <a:ext cx="1292359" cy="275488"/>
              <a:chOff x="8058" y="7926"/>
              <a:chExt cx="1197" cy="255"/>
            </a:xfrm>
          </p:grpSpPr>
          <p:sp>
            <p:nvSpPr>
              <p:cNvPr id="15404" name="Rectangle 15"/>
              <p:cNvSpPr>
                <a:spLocks noChangeArrowheads="1"/>
              </p:cNvSpPr>
              <p:nvPr/>
            </p:nvSpPr>
            <p:spPr bwMode="auto">
              <a:xfrm>
                <a:off x="8058" y="7938"/>
                <a:ext cx="1197" cy="243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Calibri" pitchFamily="34" charset="0"/>
                </a:endParaRPr>
              </a:p>
            </p:txBody>
          </p:sp>
          <p:sp>
            <p:nvSpPr>
              <p:cNvPr id="15405" name="Line 16"/>
              <p:cNvSpPr>
                <a:spLocks noChangeShapeType="1"/>
              </p:cNvSpPr>
              <p:nvPr/>
            </p:nvSpPr>
            <p:spPr bwMode="auto">
              <a:xfrm>
                <a:off x="8298" y="7941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6" name="Line 17"/>
              <p:cNvSpPr>
                <a:spLocks noChangeShapeType="1"/>
              </p:cNvSpPr>
              <p:nvPr/>
            </p:nvSpPr>
            <p:spPr bwMode="auto">
              <a:xfrm>
                <a:off x="8529" y="793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7" name="Freeform 18"/>
              <p:cNvSpPr>
                <a:spLocks/>
              </p:cNvSpPr>
              <p:nvPr/>
            </p:nvSpPr>
            <p:spPr bwMode="auto">
              <a:xfrm>
                <a:off x="8763" y="7926"/>
                <a:ext cx="1" cy="252"/>
              </a:xfrm>
              <a:custGeom>
                <a:avLst/>
                <a:gdLst>
                  <a:gd name="T0" fmla="*/ 0 w 1"/>
                  <a:gd name="T1" fmla="*/ 0 h 252"/>
                  <a:gd name="T2" fmla="*/ 0 w 1"/>
                  <a:gd name="T3" fmla="*/ 252 h 252"/>
                  <a:gd name="T4" fmla="*/ 0 60000 65536"/>
                  <a:gd name="T5" fmla="*/ 0 60000 65536"/>
                  <a:gd name="T6" fmla="*/ 0 w 1"/>
                  <a:gd name="T7" fmla="*/ 0 h 252"/>
                  <a:gd name="T8" fmla="*/ 1 w 1"/>
                  <a:gd name="T9" fmla="*/ 252 h 2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2">
                    <a:moveTo>
                      <a:pt x="0" y="0"/>
                    </a:moveTo>
                    <a:lnTo>
                      <a:pt x="0" y="252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Calibri" pitchFamily="34" charset="0"/>
                </a:endParaRPr>
              </a:p>
            </p:txBody>
          </p:sp>
          <p:sp>
            <p:nvSpPr>
              <p:cNvPr id="15408" name="Freeform 19"/>
              <p:cNvSpPr>
                <a:spLocks/>
              </p:cNvSpPr>
              <p:nvPr/>
            </p:nvSpPr>
            <p:spPr bwMode="auto">
              <a:xfrm>
                <a:off x="9003" y="7926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5 h 255"/>
                  <a:gd name="T4" fmla="*/ 0 60000 65536"/>
                  <a:gd name="T5" fmla="*/ 0 60000 65536"/>
                  <a:gd name="T6" fmla="*/ 0 w 1"/>
                  <a:gd name="T7" fmla="*/ 0 h 255"/>
                  <a:gd name="T8" fmla="*/ 1 w 1"/>
                  <a:gd name="T9" fmla="*/ 255 h 2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5">
                    <a:moveTo>
                      <a:pt x="0" y="0"/>
                    </a:moveTo>
                    <a:lnTo>
                      <a:pt x="0" y="25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Calibri" pitchFamily="34" charset="0"/>
                </a:endParaRPr>
              </a:p>
            </p:txBody>
          </p:sp>
        </p:grpSp>
        <p:sp>
          <p:nvSpPr>
            <p:cNvPr id="15390" name="Rectangle 20"/>
            <p:cNvSpPr>
              <a:spLocks noChangeArrowheads="1"/>
            </p:cNvSpPr>
            <p:nvPr/>
          </p:nvSpPr>
          <p:spPr bwMode="auto">
            <a:xfrm>
              <a:off x="6965903" y="3018513"/>
              <a:ext cx="263438" cy="260363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2800">
                <a:latin typeface="Calibri" pitchFamily="34" charset="0"/>
              </a:endParaRPr>
            </a:p>
          </p:txBody>
        </p:sp>
        <p:sp>
          <p:nvSpPr>
            <p:cNvPr id="15391" name="Text Box 26"/>
            <p:cNvSpPr txBox="1">
              <a:spLocks noChangeArrowheads="1"/>
            </p:cNvSpPr>
            <p:nvPr/>
          </p:nvSpPr>
          <p:spPr bwMode="auto">
            <a:xfrm>
              <a:off x="6965903" y="3375703"/>
              <a:ext cx="396237" cy="39540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</a:pPr>
              <a:r>
                <a:rPr lang="ru-RU" sz="2800">
                  <a:latin typeface="Calibri" pitchFamily="34" charset="0"/>
                </a:rPr>
                <a:t>4s</a:t>
              </a:r>
              <a:endParaRPr lang="ru-RU" sz="2800"/>
            </a:p>
          </p:txBody>
        </p:sp>
        <p:sp>
          <p:nvSpPr>
            <p:cNvPr id="15392" name="Text Box 27"/>
            <p:cNvSpPr txBox="1">
              <a:spLocks noChangeArrowheads="1"/>
            </p:cNvSpPr>
            <p:nvPr/>
          </p:nvSpPr>
          <p:spPr bwMode="auto">
            <a:xfrm>
              <a:off x="6006980" y="3541807"/>
              <a:ext cx="539833" cy="32076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</a:pPr>
              <a:r>
                <a:rPr lang="ru-RU" sz="2800" dirty="0">
                  <a:latin typeface="Calibri" pitchFamily="34" charset="0"/>
                </a:rPr>
                <a:t>3d</a:t>
              </a:r>
              <a:endParaRPr lang="ru-RU" sz="2800" dirty="0"/>
            </a:p>
          </p:txBody>
        </p:sp>
        <p:sp>
          <p:nvSpPr>
            <p:cNvPr id="93" name="Line 34"/>
            <p:cNvSpPr>
              <a:spLocks noChangeShapeType="1"/>
            </p:cNvSpPr>
            <p:nvPr/>
          </p:nvSpPr>
          <p:spPr bwMode="auto">
            <a:xfrm flipV="1">
              <a:off x="6719387" y="3232770"/>
              <a:ext cx="0" cy="2539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94" name="Line 34"/>
            <p:cNvSpPr>
              <a:spLocks noChangeShapeType="1"/>
            </p:cNvSpPr>
            <p:nvPr/>
          </p:nvSpPr>
          <p:spPr bwMode="auto">
            <a:xfrm flipV="1">
              <a:off x="7063775" y="3018513"/>
              <a:ext cx="0" cy="2539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95" name="Line 34"/>
            <p:cNvSpPr>
              <a:spLocks noChangeShapeType="1"/>
            </p:cNvSpPr>
            <p:nvPr/>
          </p:nvSpPr>
          <p:spPr bwMode="auto">
            <a:xfrm flipV="1">
              <a:off x="5751288" y="3251815"/>
              <a:ext cx="0" cy="2539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96" name="Line 34"/>
            <p:cNvSpPr>
              <a:spLocks noChangeShapeType="1"/>
            </p:cNvSpPr>
            <p:nvPr/>
          </p:nvSpPr>
          <p:spPr bwMode="auto">
            <a:xfrm flipV="1">
              <a:off x="5971887" y="3261338"/>
              <a:ext cx="0" cy="2539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97" name="Line 34"/>
            <p:cNvSpPr>
              <a:spLocks noChangeShapeType="1"/>
            </p:cNvSpPr>
            <p:nvPr/>
          </p:nvSpPr>
          <p:spPr bwMode="auto">
            <a:xfrm flipV="1">
              <a:off x="6225815" y="3269274"/>
              <a:ext cx="0" cy="2539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98" name="Line 34"/>
            <p:cNvSpPr>
              <a:spLocks noChangeShapeType="1"/>
            </p:cNvSpPr>
            <p:nvPr/>
          </p:nvSpPr>
          <p:spPr bwMode="auto">
            <a:xfrm flipV="1">
              <a:off x="6465459" y="3245467"/>
              <a:ext cx="0" cy="2539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99" name="Line 34"/>
            <p:cNvSpPr>
              <a:spLocks noChangeShapeType="1"/>
            </p:cNvSpPr>
            <p:nvPr/>
          </p:nvSpPr>
          <p:spPr bwMode="auto">
            <a:xfrm>
              <a:off x="5679871" y="3232770"/>
              <a:ext cx="0" cy="2539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00" name="Line 34"/>
            <p:cNvSpPr>
              <a:spLocks noChangeShapeType="1"/>
            </p:cNvSpPr>
            <p:nvPr/>
          </p:nvSpPr>
          <p:spPr bwMode="auto">
            <a:xfrm>
              <a:off x="6040131" y="3281971"/>
              <a:ext cx="0" cy="2539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01" name="Line 34"/>
            <p:cNvSpPr>
              <a:spLocks noChangeShapeType="1"/>
            </p:cNvSpPr>
            <p:nvPr/>
          </p:nvSpPr>
          <p:spPr bwMode="auto">
            <a:xfrm>
              <a:off x="6289297" y="3266100"/>
              <a:ext cx="0" cy="2539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02" name="Line 34"/>
            <p:cNvSpPr>
              <a:spLocks noChangeShapeType="1"/>
            </p:cNvSpPr>
            <p:nvPr/>
          </p:nvSpPr>
          <p:spPr bwMode="auto">
            <a:xfrm>
              <a:off x="6536876" y="3243880"/>
              <a:ext cx="0" cy="2539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  <p:sp>
          <p:nvSpPr>
            <p:cNvPr id="103" name="Line 34"/>
            <p:cNvSpPr>
              <a:spLocks noChangeShapeType="1"/>
            </p:cNvSpPr>
            <p:nvPr/>
          </p:nvSpPr>
          <p:spPr bwMode="auto">
            <a:xfrm>
              <a:off x="6811435" y="3270861"/>
              <a:ext cx="0" cy="25393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2000">
                <a:latin typeface="+mn-lt"/>
                <a:cs typeface="+mn-cs"/>
              </a:endParaRPr>
            </a:p>
          </p:txBody>
        </p:sp>
      </p:grpSp>
      <p:sp>
        <p:nvSpPr>
          <p:cNvPr id="105" name="Прямоугольник 104"/>
          <p:cNvSpPr>
            <a:spLocks noChangeArrowheads="1"/>
          </p:cNvSpPr>
          <p:nvPr/>
        </p:nvSpPr>
        <p:spPr bwMode="auto">
          <a:xfrm>
            <a:off x="3597275" y="3977368"/>
            <a:ext cx="203613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baseline="-2500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24</a:t>
            </a:r>
            <a:r>
              <a:rPr lang="en-US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Cr 4s</a:t>
            </a:r>
            <a:r>
              <a:rPr lang="en-US" sz="2800" b="1" baseline="3000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en-US" sz="2800" b="1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3d</a:t>
            </a:r>
            <a:r>
              <a:rPr lang="en-US" sz="2800" b="1" baseline="30000" dirty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5</a:t>
            </a:r>
            <a:endParaRPr lang="ru-RU" sz="2800" b="1" dirty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5" name="Группа 114"/>
          <p:cNvGrpSpPr>
            <a:grpSpLocks/>
          </p:cNvGrpSpPr>
          <p:nvPr/>
        </p:nvGrpSpPr>
        <p:grpSpPr bwMode="auto">
          <a:xfrm>
            <a:off x="1382713" y="2546372"/>
            <a:ext cx="5827712" cy="4097338"/>
            <a:chOff x="785786" y="1699763"/>
            <a:chExt cx="5827387" cy="4098101"/>
          </a:xfrm>
        </p:grpSpPr>
        <p:cxnSp>
          <p:nvCxnSpPr>
            <p:cNvPr id="3" name="Прямая со стрелкой 2"/>
            <p:cNvCxnSpPr/>
            <p:nvPr/>
          </p:nvCxnSpPr>
          <p:spPr>
            <a:xfrm>
              <a:off x="1274709" y="5258013"/>
              <a:ext cx="5000346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 стрелкой 4"/>
            <p:cNvCxnSpPr/>
            <p:nvPr/>
          </p:nvCxnSpPr>
          <p:spPr>
            <a:xfrm rot="5400000" flipH="1" flipV="1">
              <a:off x="-427403" y="3579713"/>
              <a:ext cx="3358187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олилиния 5"/>
            <p:cNvSpPr/>
            <p:nvPr/>
          </p:nvSpPr>
          <p:spPr>
            <a:xfrm>
              <a:off x="1598541" y="2399981"/>
              <a:ext cx="4312996" cy="2361052"/>
            </a:xfrm>
            <a:custGeom>
              <a:avLst/>
              <a:gdLst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304800 w 4312356"/>
                <a:gd name="connsiteY8" fmla="*/ 530577 h 2361233"/>
                <a:gd name="connsiteX9" fmla="*/ 361245 w 4312356"/>
                <a:gd name="connsiteY9" fmla="*/ 587022 h 2361233"/>
                <a:gd name="connsiteX10" fmla="*/ 383823 w 4312356"/>
                <a:gd name="connsiteY10" fmla="*/ 620888 h 2361233"/>
                <a:gd name="connsiteX11" fmla="*/ 417689 w 4312356"/>
                <a:gd name="connsiteY11" fmla="*/ 654755 h 2361233"/>
                <a:gd name="connsiteX12" fmla="*/ 428978 w 4312356"/>
                <a:gd name="connsiteY12" fmla="*/ 688622 h 2361233"/>
                <a:gd name="connsiteX13" fmla="*/ 462845 w 4312356"/>
                <a:gd name="connsiteY13" fmla="*/ 722488 h 2361233"/>
                <a:gd name="connsiteX14" fmla="*/ 519289 w 4312356"/>
                <a:gd name="connsiteY14" fmla="*/ 778933 h 2361233"/>
                <a:gd name="connsiteX15" fmla="*/ 553156 w 4312356"/>
                <a:gd name="connsiteY15" fmla="*/ 846666 h 2361233"/>
                <a:gd name="connsiteX16" fmla="*/ 587023 w 4312356"/>
                <a:gd name="connsiteY16" fmla="*/ 869244 h 2361233"/>
                <a:gd name="connsiteX17" fmla="*/ 666045 w 4312356"/>
                <a:gd name="connsiteY17" fmla="*/ 959555 h 2361233"/>
                <a:gd name="connsiteX18" fmla="*/ 722489 w 4312356"/>
                <a:gd name="connsiteY18" fmla="*/ 1016000 h 2361233"/>
                <a:gd name="connsiteX19" fmla="*/ 778934 w 4312356"/>
                <a:gd name="connsiteY19" fmla="*/ 1061155 h 2361233"/>
                <a:gd name="connsiteX20" fmla="*/ 812800 w 4312356"/>
                <a:gd name="connsiteY20" fmla="*/ 1095022 h 2361233"/>
                <a:gd name="connsiteX21" fmla="*/ 846667 w 4312356"/>
                <a:gd name="connsiteY21" fmla="*/ 1106311 h 2361233"/>
                <a:gd name="connsiteX22" fmla="*/ 903112 w 4312356"/>
                <a:gd name="connsiteY22" fmla="*/ 1151466 h 2361233"/>
                <a:gd name="connsiteX23" fmla="*/ 970845 w 4312356"/>
                <a:gd name="connsiteY23" fmla="*/ 1196622 h 2361233"/>
                <a:gd name="connsiteX24" fmla="*/ 1004712 w 4312356"/>
                <a:gd name="connsiteY24" fmla="*/ 1219200 h 2361233"/>
                <a:gd name="connsiteX25" fmla="*/ 1072445 w 4312356"/>
                <a:gd name="connsiteY25" fmla="*/ 1275644 h 2361233"/>
                <a:gd name="connsiteX26" fmla="*/ 1095023 w 4312356"/>
                <a:gd name="connsiteY26" fmla="*/ 1309511 h 2361233"/>
                <a:gd name="connsiteX27" fmla="*/ 1162756 w 4312356"/>
                <a:gd name="connsiteY27" fmla="*/ 1354666 h 2361233"/>
                <a:gd name="connsiteX28" fmla="*/ 1196623 w 4312356"/>
                <a:gd name="connsiteY28" fmla="*/ 1377244 h 2361233"/>
                <a:gd name="connsiteX29" fmla="*/ 1264356 w 4312356"/>
                <a:gd name="connsiteY29" fmla="*/ 1422400 h 2361233"/>
                <a:gd name="connsiteX30" fmla="*/ 1332089 w 4312356"/>
                <a:gd name="connsiteY30" fmla="*/ 1467555 h 2361233"/>
                <a:gd name="connsiteX31" fmla="*/ 1365956 w 4312356"/>
                <a:gd name="connsiteY31" fmla="*/ 1490133 h 2361233"/>
                <a:gd name="connsiteX32" fmla="*/ 1433689 w 4312356"/>
                <a:gd name="connsiteY32" fmla="*/ 1512711 h 2361233"/>
                <a:gd name="connsiteX33" fmla="*/ 1467556 w 4312356"/>
                <a:gd name="connsiteY33" fmla="*/ 1524000 h 2361233"/>
                <a:gd name="connsiteX34" fmla="*/ 1501423 w 4312356"/>
                <a:gd name="connsiteY34" fmla="*/ 1546577 h 2361233"/>
                <a:gd name="connsiteX35" fmla="*/ 1569156 w 4312356"/>
                <a:gd name="connsiteY35" fmla="*/ 1569155 h 2361233"/>
                <a:gd name="connsiteX36" fmla="*/ 1603023 w 4312356"/>
                <a:gd name="connsiteY36" fmla="*/ 1591733 h 2361233"/>
                <a:gd name="connsiteX37" fmla="*/ 1670756 w 4312356"/>
                <a:gd name="connsiteY37" fmla="*/ 1614311 h 2361233"/>
                <a:gd name="connsiteX38" fmla="*/ 1772356 w 4312356"/>
                <a:gd name="connsiteY38" fmla="*/ 1659466 h 2361233"/>
                <a:gd name="connsiteX39" fmla="*/ 1817512 w 4312356"/>
                <a:gd name="connsiteY39" fmla="*/ 1670755 h 2361233"/>
                <a:gd name="connsiteX40" fmla="*/ 1885245 w 4312356"/>
                <a:gd name="connsiteY40" fmla="*/ 1693333 h 2361233"/>
                <a:gd name="connsiteX41" fmla="*/ 1919112 w 4312356"/>
                <a:gd name="connsiteY41" fmla="*/ 1704622 h 2361233"/>
                <a:gd name="connsiteX42" fmla="*/ 1952978 w 4312356"/>
                <a:gd name="connsiteY42" fmla="*/ 1715911 h 2361233"/>
                <a:gd name="connsiteX43" fmla="*/ 1986845 w 4312356"/>
                <a:gd name="connsiteY43" fmla="*/ 1727200 h 2361233"/>
                <a:gd name="connsiteX44" fmla="*/ 2054578 w 4312356"/>
                <a:gd name="connsiteY44" fmla="*/ 1772355 h 2361233"/>
                <a:gd name="connsiteX45" fmla="*/ 2156178 w 4312356"/>
                <a:gd name="connsiteY45" fmla="*/ 1806222 h 2361233"/>
                <a:gd name="connsiteX46" fmla="*/ 2190045 w 4312356"/>
                <a:gd name="connsiteY46" fmla="*/ 1817511 h 2361233"/>
                <a:gd name="connsiteX47" fmla="*/ 2223912 w 4312356"/>
                <a:gd name="connsiteY47" fmla="*/ 1840088 h 2361233"/>
                <a:gd name="connsiteX48" fmla="*/ 2325512 w 4312356"/>
                <a:gd name="connsiteY48" fmla="*/ 1873955 h 2361233"/>
                <a:gd name="connsiteX49" fmla="*/ 2427112 w 4312356"/>
                <a:gd name="connsiteY49" fmla="*/ 1907822 h 2361233"/>
                <a:gd name="connsiteX50" fmla="*/ 2460978 w 4312356"/>
                <a:gd name="connsiteY50" fmla="*/ 1919111 h 2361233"/>
                <a:gd name="connsiteX51" fmla="*/ 2506134 w 4312356"/>
                <a:gd name="connsiteY51" fmla="*/ 1930400 h 2361233"/>
                <a:gd name="connsiteX52" fmla="*/ 2607734 w 4312356"/>
                <a:gd name="connsiteY52" fmla="*/ 1964266 h 2361233"/>
                <a:gd name="connsiteX53" fmla="*/ 2810934 w 4312356"/>
                <a:gd name="connsiteY53" fmla="*/ 2032000 h 2361233"/>
                <a:gd name="connsiteX54" fmla="*/ 2878667 w 4312356"/>
                <a:gd name="connsiteY54" fmla="*/ 2054577 h 2361233"/>
                <a:gd name="connsiteX55" fmla="*/ 2912534 w 4312356"/>
                <a:gd name="connsiteY55" fmla="*/ 2065866 h 2361233"/>
                <a:gd name="connsiteX56" fmla="*/ 2991556 w 4312356"/>
                <a:gd name="connsiteY56" fmla="*/ 2088444 h 2361233"/>
                <a:gd name="connsiteX57" fmla="*/ 3093156 w 4312356"/>
                <a:gd name="connsiteY57" fmla="*/ 2111022 h 2361233"/>
                <a:gd name="connsiteX58" fmla="*/ 3138312 w 4312356"/>
                <a:gd name="connsiteY58" fmla="*/ 2122311 h 2361233"/>
                <a:gd name="connsiteX59" fmla="*/ 3172178 w 4312356"/>
                <a:gd name="connsiteY59" fmla="*/ 2133600 h 2361233"/>
                <a:gd name="connsiteX60" fmla="*/ 3251200 w 4312356"/>
                <a:gd name="connsiteY60" fmla="*/ 2144888 h 2361233"/>
                <a:gd name="connsiteX61" fmla="*/ 3296356 w 4312356"/>
                <a:gd name="connsiteY61" fmla="*/ 2156177 h 2361233"/>
                <a:gd name="connsiteX62" fmla="*/ 3330223 w 4312356"/>
                <a:gd name="connsiteY62" fmla="*/ 2167466 h 2361233"/>
                <a:gd name="connsiteX63" fmla="*/ 3409245 w 4312356"/>
                <a:gd name="connsiteY63" fmla="*/ 2178755 h 2361233"/>
                <a:gd name="connsiteX64" fmla="*/ 3499556 w 4312356"/>
                <a:gd name="connsiteY64" fmla="*/ 2201333 h 2361233"/>
                <a:gd name="connsiteX65" fmla="*/ 3567289 w 4312356"/>
                <a:gd name="connsiteY65" fmla="*/ 2223911 h 2361233"/>
                <a:gd name="connsiteX66" fmla="*/ 3657600 w 4312356"/>
                <a:gd name="connsiteY66" fmla="*/ 2235200 h 2361233"/>
                <a:gd name="connsiteX67" fmla="*/ 3736623 w 4312356"/>
                <a:gd name="connsiteY67" fmla="*/ 2257777 h 2361233"/>
                <a:gd name="connsiteX68" fmla="*/ 3815645 w 4312356"/>
                <a:gd name="connsiteY68" fmla="*/ 2269066 h 2361233"/>
                <a:gd name="connsiteX69" fmla="*/ 3849512 w 4312356"/>
                <a:gd name="connsiteY69" fmla="*/ 2280355 h 2361233"/>
                <a:gd name="connsiteX70" fmla="*/ 4018845 w 4312356"/>
                <a:gd name="connsiteY70" fmla="*/ 2302933 h 2361233"/>
                <a:gd name="connsiteX71" fmla="*/ 4075289 w 4312356"/>
                <a:gd name="connsiteY71" fmla="*/ 2314222 h 2361233"/>
                <a:gd name="connsiteX72" fmla="*/ 4143023 w 4312356"/>
                <a:gd name="connsiteY72" fmla="*/ 2325511 h 2361233"/>
                <a:gd name="connsiteX73" fmla="*/ 4244623 w 4312356"/>
                <a:gd name="connsiteY73" fmla="*/ 2348088 h 2361233"/>
                <a:gd name="connsiteX74" fmla="*/ 4278489 w 4312356"/>
                <a:gd name="connsiteY74" fmla="*/ 2359377 h 2361233"/>
                <a:gd name="connsiteX75" fmla="*/ 4312356 w 4312356"/>
                <a:gd name="connsiteY75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304800 w 4312356"/>
                <a:gd name="connsiteY8" fmla="*/ 530577 h 2361233"/>
                <a:gd name="connsiteX9" fmla="*/ 361245 w 4312356"/>
                <a:gd name="connsiteY9" fmla="*/ 587022 h 2361233"/>
                <a:gd name="connsiteX10" fmla="*/ 383823 w 4312356"/>
                <a:gd name="connsiteY10" fmla="*/ 620888 h 2361233"/>
                <a:gd name="connsiteX11" fmla="*/ 417689 w 4312356"/>
                <a:gd name="connsiteY11" fmla="*/ 654755 h 2361233"/>
                <a:gd name="connsiteX12" fmla="*/ 428978 w 4312356"/>
                <a:gd name="connsiteY12" fmla="*/ 688622 h 2361233"/>
                <a:gd name="connsiteX13" fmla="*/ 462845 w 4312356"/>
                <a:gd name="connsiteY13" fmla="*/ 722488 h 2361233"/>
                <a:gd name="connsiteX14" fmla="*/ 553156 w 4312356"/>
                <a:gd name="connsiteY14" fmla="*/ 846666 h 2361233"/>
                <a:gd name="connsiteX15" fmla="*/ 587023 w 4312356"/>
                <a:gd name="connsiteY15" fmla="*/ 869244 h 2361233"/>
                <a:gd name="connsiteX16" fmla="*/ 666045 w 4312356"/>
                <a:gd name="connsiteY16" fmla="*/ 959555 h 2361233"/>
                <a:gd name="connsiteX17" fmla="*/ 722489 w 4312356"/>
                <a:gd name="connsiteY17" fmla="*/ 1016000 h 2361233"/>
                <a:gd name="connsiteX18" fmla="*/ 778934 w 4312356"/>
                <a:gd name="connsiteY18" fmla="*/ 1061155 h 2361233"/>
                <a:gd name="connsiteX19" fmla="*/ 812800 w 4312356"/>
                <a:gd name="connsiteY19" fmla="*/ 1095022 h 2361233"/>
                <a:gd name="connsiteX20" fmla="*/ 846667 w 4312356"/>
                <a:gd name="connsiteY20" fmla="*/ 1106311 h 2361233"/>
                <a:gd name="connsiteX21" fmla="*/ 903112 w 4312356"/>
                <a:gd name="connsiteY21" fmla="*/ 1151466 h 2361233"/>
                <a:gd name="connsiteX22" fmla="*/ 970845 w 4312356"/>
                <a:gd name="connsiteY22" fmla="*/ 1196622 h 2361233"/>
                <a:gd name="connsiteX23" fmla="*/ 1004712 w 4312356"/>
                <a:gd name="connsiteY23" fmla="*/ 1219200 h 2361233"/>
                <a:gd name="connsiteX24" fmla="*/ 1072445 w 4312356"/>
                <a:gd name="connsiteY24" fmla="*/ 1275644 h 2361233"/>
                <a:gd name="connsiteX25" fmla="*/ 1095023 w 4312356"/>
                <a:gd name="connsiteY25" fmla="*/ 1309511 h 2361233"/>
                <a:gd name="connsiteX26" fmla="*/ 1162756 w 4312356"/>
                <a:gd name="connsiteY26" fmla="*/ 1354666 h 2361233"/>
                <a:gd name="connsiteX27" fmla="*/ 1196623 w 4312356"/>
                <a:gd name="connsiteY27" fmla="*/ 1377244 h 2361233"/>
                <a:gd name="connsiteX28" fmla="*/ 1264356 w 4312356"/>
                <a:gd name="connsiteY28" fmla="*/ 1422400 h 2361233"/>
                <a:gd name="connsiteX29" fmla="*/ 1332089 w 4312356"/>
                <a:gd name="connsiteY29" fmla="*/ 1467555 h 2361233"/>
                <a:gd name="connsiteX30" fmla="*/ 1365956 w 4312356"/>
                <a:gd name="connsiteY30" fmla="*/ 1490133 h 2361233"/>
                <a:gd name="connsiteX31" fmla="*/ 1433689 w 4312356"/>
                <a:gd name="connsiteY31" fmla="*/ 1512711 h 2361233"/>
                <a:gd name="connsiteX32" fmla="*/ 1467556 w 4312356"/>
                <a:gd name="connsiteY32" fmla="*/ 1524000 h 2361233"/>
                <a:gd name="connsiteX33" fmla="*/ 1501423 w 4312356"/>
                <a:gd name="connsiteY33" fmla="*/ 1546577 h 2361233"/>
                <a:gd name="connsiteX34" fmla="*/ 1569156 w 4312356"/>
                <a:gd name="connsiteY34" fmla="*/ 1569155 h 2361233"/>
                <a:gd name="connsiteX35" fmla="*/ 1603023 w 4312356"/>
                <a:gd name="connsiteY35" fmla="*/ 1591733 h 2361233"/>
                <a:gd name="connsiteX36" fmla="*/ 1670756 w 4312356"/>
                <a:gd name="connsiteY36" fmla="*/ 1614311 h 2361233"/>
                <a:gd name="connsiteX37" fmla="*/ 1772356 w 4312356"/>
                <a:gd name="connsiteY37" fmla="*/ 1659466 h 2361233"/>
                <a:gd name="connsiteX38" fmla="*/ 1817512 w 4312356"/>
                <a:gd name="connsiteY38" fmla="*/ 1670755 h 2361233"/>
                <a:gd name="connsiteX39" fmla="*/ 1885245 w 4312356"/>
                <a:gd name="connsiteY39" fmla="*/ 1693333 h 2361233"/>
                <a:gd name="connsiteX40" fmla="*/ 1919112 w 4312356"/>
                <a:gd name="connsiteY40" fmla="*/ 1704622 h 2361233"/>
                <a:gd name="connsiteX41" fmla="*/ 1952978 w 4312356"/>
                <a:gd name="connsiteY41" fmla="*/ 1715911 h 2361233"/>
                <a:gd name="connsiteX42" fmla="*/ 1986845 w 4312356"/>
                <a:gd name="connsiteY42" fmla="*/ 1727200 h 2361233"/>
                <a:gd name="connsiteX43" fmla="*/ 2054578 w 4312356"/>
                <a:gd name="connsiteY43" fmla="*/ 1772355 h 2361233"/>
                <a:gd name="connsiteX44" fmla="*/ 2156178 w 4312356"/>
                <a:gd name="connsiteY44" fmla="*/ 1806222 h 2361233"/>
                <a:gd name="connsiteX45" fmla="*/ 2190045 w 4312356"/>
                <a:gd name="connsiteY45" fmla="*/ 1817511 h 2361233"/>
                <a:gd name="connsiteX46" fmla="*/ 2223912 w 4312356"/>
                <a:gd name="connsiteY46" fmla="*/ 1840088 h 2361233"/>
                <a:gd name="connsiteX47" fmla="*/ 2325512 w 4312356"/>
                <a:gd name="connsiteY47" fmla="*/ 1873955 h 2361233"/>
                <a:gd name="connsiteX48" fmla="*/ 2427112 w 4312356"/>
                <a:gd name="connsiteY48" fmla="*/ 1907822 h 2361233"/>
                <a:gd name="connsiteX49" fmla="*/ 2460978 w 4312356"/>
                <a:gd name="connsiteY49" fmla="*/ 1919111 h 2361233"/>
                <a:gd name="connsiteX50" fmla="*/ 2506134 w 4312356"/>
                <a:gd name="connsiteY50" fmla="*/ 1930400 h 2361233"/>
                <a:gd name="connsiteX51" fmla="*/ 2607734 w 4312356"/>
                <a:gd name="connsiteY51" fmla="*/ 1964266 h 2361233"/>
                <a:gd name="connsiteX52" fmla="*/ 2810934 w 4312356"/>
                <a:gd name="connsiteY52" fmla="*/ 2032000 h 2361233"/>
                <a:gd name="connsiteX53" fmla="*/ 2878667 w 4312356"/>
                <a:gd name="connsiteY53" fmla="*/ 2054577 h 2361233"/>
                <a:gd name="connsiteX54" fmla="*/ 2912534 w 4312356"/>
                <a:gd name="connsiteY54" fmla="*/ 2065866 h 2361233"/>
                <a:gd name="connsiteX55" fmla="*/ 2991556 w 4312356"/>
                <a:gd name="connsiteY55" fmla="*/ 2088444 h 2361233"/>
                <a:gd name="connsiteX56" fmla="*/ 3093156 w 4312356"/>
                <a:gd name="connsiteY56" fmla="*/ 2111022 h 2361233"/>
                <a:gd name="connsiteX57" fmla="*/ 3138312 w 4312356"/>
                <a:gd name="connsiteY57" fmla="*/ 2122311 h 2361233"/>
                <a:gd name="connsiteX58" fmla="*/ 3172178 w 4312356"/>
                <a:gd name="connsiteY58" fmla="*/ 2133600 h 2361233"/>
                <a:gd name="connsiteX59" fmla="*/ 3251200 w 4312356"/>
                <a:gd name="connsiteY59" fmla="*/ 2144888 h 2361233"/>
                <a:gd name="connsiteX60" fmla="*/ 3296356 w 4312356"/>
                <a:gd name="connsiteY60" fmla="*/ 2156177 h 2361233"/>
                <a:gd name="connsiteX61" fmla="*/ 3330223 w 4312356"/>
                <a:gd name="connsiteY61" fmla="*/ 2167466 h 2361233"/>
                <a:gd name="connsiteX62" fmla="*/ 3409245 w 4312356"/>
                <a:gd name="connsiteY62" fmla="*/ 2178755 h 2361233"/>
                <a:gd name="connsiteX63" fmla="*/ 3499556 w 4312356"/>
                <a:gd name="connsiteY63" fmla="*/ 2201333 h 2361233"/>
                <a:gd name="connsiteX64" fmla="*/ 3567289 w 4312356"/>
                <a:gd name="connsiteY64" fmla="*/ 2223911 h 2361233"/>
                <a:gd name="connsiteX65" fmla="*/ 3657600 w 4312356"/>
                <a:gd name="connsiteY65" fmla="*/ 2235200 h 2361233"/>
                <a:gd name="connsiteX66" fmla="*/ 3736623 w 4312356"/>
                <a:gd name="connsiteY66" fmla="*/ 2257777 h 2361233"/>
                <a:gd name="connsiteX67" fmla="*/ 3815645 w 4312356"/>
                <a:gd name="connsiteY67" fmla="*/ 2269066 h 2361233"/>
                <a:gd name="connsiteX68" fmla="*/ 3849512 w 4312356"/>
                <a:gd name="connsiteY68" fmla="*/ 2280355 h 2361233"/>
                <a:gd name="connsiteX69" fmla="*/ 4018845 w 4312356"/>
                <a:gd name="connsiteY69" fmla="*/ 2302933 h 2361233"/>
                <a:gd name="connsiteX70" fmla="*/ 4075289 w 4312356"/>
                <a:gd name="connsiteY70" fmla="*/ 2314222 h 2361233"/>
                <a:gd name="connsiteX71" fmla="*/ 4143023 w 4312356"/>
                <a:gd name="connsiteY71" fmla="*/ 2325511 h 2361233"/>
                <a:gd name="connsiteX72" fmla="*/ 4244623 w 4312356"/>
                <a:gd name="connsiteY72" fmla="*/ 2348088 h 2361233"/>
                <a:gd name="connsiteX73" fmla="*/ 4278489 w 4312356"/>
                <a:gd name="connsiteY73" fmla="*/ 2359377 h 2361233"/>
                <a:gd name="connsiteX74" fmla="*/ 4312356 w 4312356"/>
                <a:gd name="connsiteY74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304800 w 4312356"/>
                <a:gd name="connsiteY8" fmla="*/ 530577 h 2361233"/>
                <a:gd name="connsiteX9" fmla="*/ 361245 w 4312356"/>
                <a:gd name="connsiteY9" fmla="*/ 587022 h 2361233"/>
                <a:gd name="connsiteX10" fmla="*/ 383823 w 4312356"/>
                <a:gd name="connsiteY10" fmla="*/ 620888 h 2361233"/>
                <a:gd name="connsiteX11" fmla="*/ 417689 w 4312356"/>
                <a:gd name="connsiteY11" fmla="*/ 654755 h 2361233"/>
                <a:gd name="connsiteX12" fmla="*/ 428978 w 4312356"/>
                <a:gd name="connsiteY12" fmla="*/ 688622 h 2361233"/>
                <a:gd name="connsiteX13" fmla="*/ 553156 w 4312356"/>
                <a:gd name="connsiteY13" fmla="*/ 846666 h 2361233"/>
                <a:gd name="connsiteX14" fmla="*/ 587023 w 4312356"/>
                <a:gd name="connsiteY14" fmla="*/ 869244 h 2361233"/>
                <a:gd name="connsiteX15" fmla="*/ 666045 w 4312356"/>
                <a:gd name="connsiteY15" fmla="*/ 959555 h 2361233"/>
                <a:gd name="connsiteX16" fmla="*/ 722489 w 4312356"/>
                <a:gd name="connsiteY16" fmla="*/ 1016000 h 2361233"/>
                <a:gd name="connsiteX17" fmla="*/ 778934 w 4312356"/>
                <a:gd name="connsiteY17" fmla="*/ 1061155 h 2361233"/>
                <a:gd name="connsiteX18" fmla="*/ 812800 w 4312356"/>
                <a:gd name="connsiteY18" fmla="*/ 1095022 h 2361233"/>
                <a:gd name="connsiteX19" fmla="*/ 846667 w 4312356"/>
                <a:gd name="connsiteY19" fmla="*/ 1106311 h 2361233"/>
                <a:gd name="connsiteX20" fmla="*/ 903112 w 4312356"/>
                <a:gd name="connsiteY20" fmla="*/ 1151466 h 2361233"/>
                <a:gd name="connsiteX21" fmla="*/ 970845 w 4312356"/>
                <a:gd name="connsiteY21" fmla="*/ 1196622 h 2361233"/>
                <a:gd name="connsiteX22" fmla="*/ 1004712 w 4312356"/>
                <a:gd name="connsiteY22" fmla="*/ 1219200 h 2361233"/>
                <a:gd name="connsiteX23" fmla="*/ 1072445 w 4312356"/>
                <a:gd name="connsiteY23" fmla="*/ 1275644 h 2361233"/>
                <a:gd name="connsiteX24" fmla="*/ 1095023 w 4312356"/>
                <a:gd name="connsiteY24" fmla="*/ 1309511 h 2361233"/>
                <a:gd name="connsiteX25" fmla="*/ 1162756 w 4312356"/>
                <a:gd name="connsiteY25" fmla="*/ 1354666 h 2361233"/>
                <a:gd name="connsiteX26" fmla="*/ 1196623 w 4312356"/>
                <a:gd name="connsiteY26" fmla="*/ 1377244 h 2361233"/>
                <a:gd name="connsiteX27" fmla="*/ 1264356 w 4312356"/>
                <a:gd name="connsiteY27" fmla="*/ 1422400 h 2361233"/>
                <a:gd name="connsiteX28" fmla="*/ 1332089 w 4312356"/>
                <a:gd name="connsiteY28" fmla="*/ 1467555 h 2361233"/>
                <a:gd name="connsiteX29" fmla="*/ 1365956 w 4312356"/>
                <a:gd name="connsiteY29" fmla="*/ 1490133 h 2361233"/>
                <a:gd name="connsiteX30" fmla="*/ 1433689 w 4312356"/>
                <a:gd name="connsiteY30" fmla="*/ 1512711 h 2361233"/>
                <a:gd name="connsiteX31" fmla="*/ 1467556 w 4312356"/>
                <a:gd name="connsiteY31" fmla="*/ 1524000 h 2361233"/>
                <a:gd name="connsiteX32" fmla="*/ 1501423 w 4312356"/>
                <a:gd name="connsiteY32" fmla="*/ 1546577 h 2361233"/>
                <a:gd name="connsiteX33" fmla="*/ 1569156 w 4312356"/>
                <a:gd name="connsiteY33" fmla="*/ 1569155 h 2361233"/>
                <a:gd name="connsiteX34" fmla="*/ 1603023 w 4312356"/>
                <a:gd name="connsiteY34" fmla="*/ 1591733 h 2361233"/>
                <a:gd name="connsiteX35" fmla="*/ 1670756 w 4312356"/>
                <a:gd name="connsiteY35" fmla="*/ 1614311 h 2361233"/>
                <a:gd name="connsiteX36" fmla="*/ 1772356 w 4312356"/>
                <a:gd name="connsiteY36" fmla="*/ 1659466 h 2361233"/>
                <a:gd name="connsiteX37" fmla="*/ 1817512 w 4312356"/>
                <a:gd name="connsiteY37" fmla="*/ 1670755 h 2361233"/>
                <a:gd name="connsiteX38" fmla="*/ 1885245 w 4312356"/>
                <a:gd name="connsiteY38" fmla="*/ 1693333 h 2361233"/>
                <a:gd name="connsiteX39" fmla="*/ 1919112 w 4312356"/>
                <a:gd name="connsiteY39" fmla="*/ 1704622 h 2361233"/>
                <a:gd name="connsiteX40" fmla="*/ 1952978 w 4312356"/>
                <a:gd name="connsiteY40" fmla="*/ 1715911 h 2361233"/>
                <a:gd name="connsiteX41" fmla="*/ 1986845 w 4312356"/>
                <a:gd name="connsiteY41" fmla="*/ 1727200 h 2361233"/>
                <a:gd name="connsiteX42" fmla="*/ 2054578 w 4312356"/>
                <a:gd name="connsiteY42" fmla="*/ 1772355 h 2361233"/>
                <a:gd name="connsiteX43" fmla="*/ 2156178 w 4312356"/>
                <a:gd name="connsiteY43" fmla="*/ 1806222 h 2361233"/>
                <a:gd name="connsiteX44" fmla="*/ 2190045 w 4312356"/>
                <a:gd name="connsiteY44" fmla="*/ 1817511 h 2361233"/>
                <a:gd name="connsiteX45" fmla="*/ 2223912 w 4312356"/>
                <a:gd name="connsiteY45" fmla="*/ 1840088 h 2361233"/>
                <a:gd name="connsiteX46" fmla="*/ 2325512 w 4312356"/>
                <a:gd name="connsiteY46" fmla="*/ 1873955 h 2361233"/>
                <a:gd name="connsiteX47" fmla="*/ 2427112 w 4312356"/>
                <a:gd name="connsiteY47" fmla="*/ 1907822 h 2361233"/>
                <a:gd name="connsiteX48" fmla="*/ 2460978 w 4312356"/>
                <a:gd name="connsiteY48" fmla="*/ 1919111 h 2361233"/>
                <a:gd name="connsiteX49" fmla="*/ 2506134 w 4312356"/>
                <a:gd name="connsiteY49" fmla="*/ 1930400 h 2361233"/>
                <a:gd name="connsiteX50" fmla="*/ 2607734 w 4312356"/>
                <a:gd name="connsiteY50" fmla="*/ 1964266 h 2361233"/>
                <a:gd name="connsiteX51" fmla="*/ 2810934 w 4312356"/>
                <a:gd name="connsiteY51" fmla="*/ 2032000 h 2361233"/>
                <a:gd name="connsiteX52" fmla="*/ 2878667 w 4312356"/>
                <a:gd name="connsiteY52" fmla="*/ 2054577 h 2361233"/>
                <a:gd name="connsiteX53" fmla="*/ 2912534 w 4312356"/>
                <a:gd name="connsiteY53" fmla="*/ 2065866 h 2361233"/>
                <a:gd name="connsiteX54" fmla="*/ 2991556 w 4312356"/>
                <a:gd name="connsiteY54" fmla="*/ 2088444 h 2361233"/>
                <a:gd name="connsiteX55" fmla="*/ 3093156 w 4312356"/>
                <a:gd name="connsiteY55" fmla="*/ 2111022 h 2361233"/>
                <a:gd name="connsiteX56" fmla="*/ 3138312 w 4312356"/>
                <a:gd name="connsiteY56" fmla="*/ 2122311 h 2361233"/>
                <a:gd name="connsiteX57" fmla="*/ 3172178 w 4312356"/>
                <a:gd name="connsiteY57" fmla="*/ 2133600 h 2361233"/>
                <a:gd name="connsiteX58" fmla="*/ 3251200 w 4312356"/>
                <a:gd name="connsiteY58" fmla="*/ 2144888 h 2361233"/>
                <a:gd name="connsiteX59" fmla="*/ 3296356 w 4312356"/>
                <a:gd name="connsiteY59" fmla="*/ 2156177 h 2361233"/>
                <a:gd name="connsiteX60" fmla="*/ 3330223 w 4312356"/>
                <a:gd name="connsiteY60" fmla="*/ 2167466 h 2361233"/>
                <a:gd name="connsiteX61" fmla="*/ 3409245 w 4312356"/>
                <a:gd name="connsiteY61" fmla="*/ 2178755 h 2361233"/>
                <a:gd name="connsiteX62" fmla="*/ 3499556 w 4312356"/>
                <a:gd name="connsiteY62" fmla="*/ 2201333 h 2361233"/>
                <a:gd name="connsiteX63" fmla="*/ 3567289 w 4312356"/>
                <a:gd name="connsiteY63" fmla="*/ 2223911 h 2361233"/>
                <a:gd name="connsiteX64" fmla="*/ 3657600 w 4312356"/>
                <a:gd name="connsiteY64" fmla="*/ 2235200 h 2361233"/>
                <a:gd name="connsiteX65" fmla="*/ 3736623 w 4312356"/>
                <a:gd name="connsiteY65" fmla="*/ 2257777 h 2361233"/>
                <a:gd name="connsiteX66" fmla="*/ 3815645 w 4312356"/>
                <a:gd name="connsiteY66" fmla="*/ 2269066 h 2361233"/>
                <a:gd name="connsiteX67" fmla="*/ 3849512 w 4312356"/>
                <a:gd name="connsiteY67" fmla="*/ 2280355 h 2361233"/>
                <a:gd name="connsiteX68" fmla="*/ 4018845 w 4312356"/>
                <a:gd name="connsiteY68" fmla="*/ 2302933 h 2361233"/>
                <a:gd name="connsiteX69" fmla="*/ 4075289 w 4312356"/>
                <a:gd name="connsiteY69" fmla="*/ 2314222 h 2361233"/>
                <a:gd name="connsiteX70" fmla="*/ 4143023 w 4312356"/>
                <a:gd name="connsiteY70" fmla="*/ 2325511 h 2361233"/>
                <a:gd name="connsiteX71" fmla="*/ 4244623 w 4312356"/>
                <a:gd name="connsiteY71" fmla="*/ 2348088 h 2361233"/>
                <a:gd name="connsiteX72" fmla="*/ 4278489 w 4312356"/>
                <a:gd name="connsiteY72" fmla="*/ 2359377 h 2361233"/>
                <a:gd name="connsiteX73" fmla="*/ 4312356 w 4312356"/>
                <a:gd name="connsiteY73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304800 w 4312356"/>
                <a:gd name="connsiteY8" fmla="*/ 530577 h 2361233"/>
                <a:gd name="connsiteX9" fmla="*/ 361245 w 4312356"/>
                <a:gd name="connsiteY9" fmla="*/ 587022 h 2361233"/>
                <a:gd name="connsiteX10" fmla="*/ 383823 w 4312356"/>
                <a:gd name="connsiteY10" fmla="*/ 620888 h 2361233"/>
                <a:gd name="connsiteX11" fmla="*/ 428978 w 4312356"/>
                <a:gd name="connsiteY11" fmla="*/ 688622 h 2361233"/>
                <a:gd name="connsiteX12" fmla="*/ 553156 w 4312356"/>
                <a:gd name="connsiteY12" fmla="*/ 846666 h 2361233"/>
                <a:gd name="connsiteX13" fmla="*/ 587023 w 4312356"/>
                <a:gd name="connsiteY13" fmla="*/ 869244 h 2361233"/>
                <a:gd name="connsiteX14" fmla="*/ 666045 w 4312356"/>
                <a:gd name="connsiteY14" fmla="*/ 959555 h 2361233"/>
                <a:gd name="connsiteX15" fmla="*/ 722489 w 4312356"/>
                <a:gd name="connsiteY15" fmla="*/ 1016000 h 2361233"/>
                <a:gd name="connsiteX16" fmla="*/ 778934 w 4312356"/>
                <a:gd name="connsiteY16" fmla="*/ 1061155 h 2361233"/>
                <a:gd name="connsiteX17" fmla="*/ 812800 w 4312356"/>
                <a:gd name="connsiteY17" fmla="*/ 1095022 h 2361233"/>
                <a:gd name="connsiteX18" fmla="*/ 846667 w 4312356"/>
                <a:gd name="connsiteY18" fmla="*/ 1106311 h 2361233"/>
                <a:gd name="connsiteX19" fmla="*/ 903112 w 4312356"/>
                <a:gd name="connsiteY19" fmla="*/ 1151466 h 2361233"/>
                <a:gd name="connsiteX20" fmla="*/ 970845 w 4312356"/>
                <a:gd name="connsiteY20" fmla="*/ 1196622 h 2361233"/>
                <a:gd name="connsiteX21" fmla="*/ 1004712 w 4312356"/>
                <a:gd name="connsiteY21" fmla="*/ 1219200 h 2361233"/>
                <a:gd name="connsiteX22" fmla="*/ 1072445 w 4312356"/>
                <a:gd name="connsiteY22" fmla="*/ 1275644 h 2361233"/>
                <a:gd name="connsiteX23" fmla="*/ 1095023 w 4312356"/>
                <a:gd name="connsiteY23" fmla="*/ 1309511 h 2361233"/>
                <a:gd name="connsiteX24" fmla="*/ 1162756 w 4312356"/>
                <a:gd name="connsiteY24" fmla="*/ 1354666 h 2361233"/>
                <a:gd name="connsiteX25" fmla="*/ 1196623 w 4312356"/>
                <a:gd name="connsiteY25" fmla="*/ 1377244 h 2361233"/>
                <a:gd name="connsiteX26" fmla="*/ 1264356 w 4312356"/>
                <a:gd name="connsiteY26" fmla="*/ 1422400 h 2361233"/>
                <a:gd name="connsiteX27" fmla="*/ 1332089 w 4312356"/>
                <a:gd name="connsiteY27" fmla="*/ 1467555 h 2361233"/>
                <a:gd name="connsiteX28" fmla="*/ 1365956 w 4312356"/>
                <a:gd name="connsiteY28" fmla="*/ 1490133 h 2361233"/>
                <a:gd name="connsiteX29" fmla="*/ 1433689 w 4312356"/>
                <a:gd name="connsiteY29" fmla="*/ 1512711 h 2361233"/>
                <a:gd name="connsiteX30" fmla="*/ 1467556 w 4312356"/>
                <a:gd name="connsiteY30" fmla="*/ 1524000 h 2361233"/>
                <a:gd name="connsiteX31" fmla="*/ 1501423 w 4312356"/>
                <a:gd name="connsiteY31" fmla="*/ 1546577 h 2361233"/>
                <a:gd name="connsiteX32" fmla="*/ 1569156 w 4312356"/>
                <a:gd name="connsiteY32" fmla="*/ 1569155 h 2361233"/>
                <a:gd name="connsiteX33" fmla="*/ 1603023 w 4312356"/>
                <a:gd name="connsiteY33" fmla="*/ 1591733 h 2361233"/>
                <a:gd name="connsiteX34" fmla="*/ 1670756 w 4312356"/>
                <a:gd name="connsiteY34" fmla="*/ 1614311 h 2361233"/>
                <a:gd name="connsiteX35" fmla="*/ 1772356 w 4312356"/>
                <a:gd name="connsiteY35" fmla="*/ 1659466 h 2361233"/>
                <a:gd name="connsiteX36" fmla="*/ 1817512 w 4312356"/>
                <a:gd name="connsiteY36" fmla="*/ 1670755 h 2361233"/>
                <a:gd name="connsiteX37" fmla="*/ 1885245 w 4312356"/>
                <a:gd name="connsiteY37" fmla="*/ 1693333 h 2361233"/>
                <a:gd name="connsiteX38" fmla="*/ 1919112 w 4312356"/>
                <a:gd name="connsiteY38" fmla="*/ 1704622 h 2361233"/>
                <a:gd name="connsiteX39" fmla="*/ 1952978 w 4312356"/>
                <a:gd name="connsiteY39" fmla="*/ 1715911 h 2361233"/>
                <a:gd name="connsiteX40" fmla="*/ 1986845 w 4312356"/>
                <a:gd name="connsiteY40" fmla="*/ 1727200 h 2361233"/>
                <a:gd name="connsiteX41" fmla="*/ 2054578 w 4312356"/>
                <a:gd name="connsiteY41" fmla="*/ 1772355 h 2361233"/>
                <a:gd name="connsiteX42" fmla="*/ 2156178 w 4312356"/>
                <a:gd name="connsiteY42" fmla="*/ 1806222 h 2361233"/>
                <a:gd name="connsiteX43" fmla="*/ 2190045 w 4312356"/>
                <a:gd name="connsiteY43" fmla="*/ 1817511 h 2361233"/>
                <a:gd name="connsiteX44" fmla="*/ 2223912 w 4312356"/>
                <a:gd name="connsiteY44" fmla="*/ 1840088 h 2361233"/>
                <a:gd name="connsiteX45" fmla="*/ 2325512 w 4312356"/>
                <a:gd name="connsiteY45" fmla="*/ 1873955 h 2361233"/>
                <a:gd name="connsiteX46" fmla="*/ 2427112 w 4312356"/>
                <a:gd name="connsiteY46" fmla="*/ 1907822 h 2361233"/>
                <a:gd name="connsiteX47" fmla="*/ 2460978 w 4312356"/>
                <a:gd name="connsiteY47" fmla="*/ 1919111 h 2361233"/>
                <a:gd name="connsiteX48" fmla="*/ 2506134 w 4312356"/>
                <a:gd name="connsiteY48" fmla="*/ 1930400 h 2361233"/>
                <a:gd name="connsiteX49" fmla="*/ 2607734 w 4312356"/>
                <a:gd name="connsiteY49" fmla="*/ 1964266 h 2361233"/>
                <a:gd name="connsiteX50" fmla="*/ 2810934 w 4312356"/>
                <a:gd name="connsiteY50" fmla="*/ 2032000 h 2361233"/>
                <a:gd name="connsiteX51" fmla="*/ 2878667 w 4312356"/>
                <a:gd name="connsiteY51" fmla="*/ 2054577 h 2361233"/>
                <a:gd name="connsiteX52" fmla="*/ 2912534 w 4312356"/>
                <a:gd name="connsiteY52" fmla="*/ 2065866 h 2361233"/>
                <a:gd name="connsiteX53" fmla="*/ 2991556 w 4312356"/>
                <a:gd name="connsiteY53" fmla="*/ 2088444 h 2361233"/>
                <a:gd name="connsiteX54" fmla="*/ 3093156 w 4312356"/>
                <a:gd name="connsiteY54" fmla="*/ 2111022 h 2361233"/>
                <a:gd name="connsiteX55" fmla="*/ 3138312 w 4312356"/>
                <a:gd name="connsiteY55" fmla="*/ 2122311 h 2361233"/>
                <a:gd name="connsiteX56" fmla="*/ 3172178 w 4312356"/>
                <a:gd name="connsiteY56" fmla="*/ 2133600 h 2361233"/>
                <a:gd name="connsiteX57" fmla="*/ 3251200 w 4312356"/>
                <a:gd name="connsiteY57" fmla="*/ 2144888 h 2361233"/>
                <a:gd name="connsiteX58" fmla="*/ 3296356 w 4312356"/>
                <a:gd name="connsiteY58" fmla="*/ 2156177 h 2361233"/>
                <a:gd name="connsiteX59" fmla="*/ 3330223 w 4312356"/>
                <a:gd name="connsiteY59" fmla="*/ 2167466 h 2361233"/>
                <a:gd name="connsiteX60" fmla="*/ 3409245 w 4312356"/>
                <a:gd name="connsiteY60" fmla="*/ 2178755 h 2361233"/>
                <a:gd name="connsiteX61" fmla="*/ 3499556 w 4312356"/>
                <a:gd name="connsiteY61" fmla="*/ 2201333 h 2361233"/>
                <a:gd name="connsiteX62" fmla="*/ 3567289 w 4312356"/>
                <a:gd name="connsiteY62" fmla="*/ 2223911 h 2361233"/>
                <a:gd name="connsiteX63" fmla="*/ 3657600 w 4312356"/>
                <a:gd name="connsiteY63" fmla="*/ 2235200 h 2361233"/>
                <a:gd name="connsiteX64" fmla="*/ 3736623 w 4312356"/>
                <a:gd name="connsiteY64" fmla="*/ 2257777 h 2361233"/>
                <a:gd name="connsiteX65" fmla="*/ 3815645 w 4312356"/>
                <a:gd name="connsiteY65" fmla="*/ 2269066 h 2361233"/>
                <a:gd name="connsiteX66" fmla="*/ 3849512 w 4312356"/>
                <a:gd name="connsiteY66" fmla="*/ 2280355 h 2361233"/>
                <a:gd name="connsiteX67" fmla="*/ 4018845 w 4312356"/>
                <a:gd name="connsiteY67" fmla="*/ 2302933 h 2361233"/>
                <a:gd name="connsiteX68" fmla="*/ 4075289 w 4312356"/>
                <a:gd name="connsiteY68" fmla="*/ 2314222 h 2361233"/>
                <a:gd name="connsiteX69" fmla="*/ 4143023 w 4312356"/>
                <a:gd name="connsiteY69" fmla="*/ 2325511 h 2361233"/>
                <a:gd name="connsiteX70" fmla="*/ 4244623 w 4312356"/>
                <a:gd name="connsiteY70" fmla="*/ 2348088 h 2361233"/>
                <a:gd name="connsiteX71" fmla="*/ 4278489 w 4312356"/>
                <a:gd name="connsiteY71" fmla="*/ 2359377 h 2361233"/>
                <a:gd name="connsiteX72" fmla="*/ 4312356 w 4312356"/>
                <a:gd name="connsiteY72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304800 w 4312356"/>
                <a:gd name="connsiteY8" fmla="*/ 530577 h 2361233"/>
                <a:gd name="connsiteX9" fmla="*/ 361245 w 4312356"/>
                <a:gd name="connsiteY9" fmla="*/ 587022 h 2361233"/>
                <a:gd name="connsiteX10" fmla="*/ 383823 w 4312356"/>
                <a:gd name="connsiteY10" fmla="*/ 620888 h 2361233"/>
                <a:gd name="connsiteX11" fmla="*/ 553156 w 4312356"/>
                <a:gd name="connsiteY11" fmla="*/ 846666 h 2361233"/>
                <a:gd name="connsiteX12" fmla="*/ 587023 w 4312356"/>
                <a:gd name="connsiteY12" fmla="*/ 869244 h 2361233"/>
                <a:gd name="connsiteX13" fmla="*/ 666045 w 4312356"/>
                <a:gd name="connsiteY13" fmla="*/ 959555 h 2361233"/>
                <a:gd name="connsiteX14" fmla="*/ 722489 w 4312356"/>
                <a:gd name="connsiteY14" fmla="*/ 1016000 h 2361233"/>
                <a:gd name="connsiteX15" fmla="*/ 778934 w 4312356"/>
                <a:gd name="connsiteY15" fmla="*/ 1061155 h 2361233"/>
                <a:gd name="connsiteX16" fmla="*/ 812800 w 4312356"/>
                <a:gd name="connsiteY16" fmla="*/ 1095022 h 2361233"/>
                <a:gd name="connsiteX17" fmla="*/ 846667 w 4312356"/>
                <a:gd name="connsiteY17" fmla="*/ 1106311 h 2361233"/>
                <a:gd name="connsiteX18" fmla="*/ 903112 w 4312356"/>
                <a:gd name="connsiteY18" fmla="*/ 1151466 h 2361233"/>
                <a:gd name="connsiteX19" fmla="*/ 970845 w 4312356"/>
                <a:gd name="connsiteY19" fmla="*/ 1196622 h 2361233"/>
                <a:gd name="connsiteX20" fmla="*/ 1004712 w 4312356"/>
                <a:gd name="connsiteY20" fmla="*/ 1219200 h 2361233"/>
                <a:gd name="connsiteX21" fmla="*/ 1072445 w 4312356"/>
                <a:gd name="connsiteY21" fmla="*/ 1275644 h 2361233"/>
                <a:gd name="connsiteX22" fmla="*/ 1095023 w 4312356"/>
                <a:gd name="connsiteY22" fmla="*/ 1309511 h 2361233"/>
                <a:gd name="connsiteX23" fmla="*/ 1162756 w 4312356"/>
                <a:gd name="connsiteY23" fmla="*/ 1354666 h 2361233"/>
                <a:gd name="connsiteX24" fmla="*/ 1196623 w 4312356"/>
                <a:gd name="connsiteY24" fmla="*/ 1377244 h 2361233"/>
                <a:gd name="connsiteX25" fmla="*/ 1264356 w 4312356"/>
                <a:gd name="connsiteY25" fmla="*/ 1422400 h 2361233"/>
                <a:gd name="connsiteX26" fmla="*/ 1332089 w 4312356"/>
                <a:gd name="connsiteY26" fmla="*/ 1467555 h 2361233"/>
                <a:gd name="connsiteX27" fmla="*/ 1365956 w 4312356"/>
                <a:gd name="connsiteY27" fmla="*/ 1490133 h 2361233"/>
                <a:gd name="connsiteX28" fmla="*/ 1433689 w 4312356"/>
                <a:gd name="connsiteY28" fmla="*/ 1512711 h 2361233"/>
                <a:gd name="connsiteX29" fmla="*/ 1467556 w 4312356"/>
                <a:gd name="connsiteY29" fmla="*/ 1524000 h 2361233"/>
                <a:gd name="connsiteX30" fmla="*/ 1501423 w 4312356"/>
                <a:gd name="connsiteY30" fmla="*/ 1546577 h 2361233"/>
                <a:gd name="connsiteX31" fmla="*/ 1569156 w 4312356"/>
                <a:gd name="connsiteY31" fmla="*/ 1569155 h 2361233"/>
                <a:gd name="connsiteX32" fmla="*/ 1603023 w 4312356"/>
                <a:gd name="connsiteY32" fmla="*/ 1591733 h 2361233"/>
                <a:gd name="connsiteX33" fmla="*/ 1670756 w 4312356"/>
                <a:gd name="connsiteY33" fmla="*/ 1614311 h 2361233"/>
                <a:gd name="connsiteX34" fmla="*/ 1772356 w 4312356"/>
                <a:gd name="connsiteY34" fmla="*/ 1659466 h 2361233"/>
                <a:gd name="connsiteX35" fmla="*/ 1817512 w 4312356"/>
                <a:gd name="connsiteY35" fmla="*/ 1670755 h 2361233"/>
                <a:gd name="connsiteX36" fmla="*/ 1885245 w 4312356"/>
                <a:gd name="connsiteY36" fmla="*/ 1693333 h 2361233"/>
                <a:gd name="connsiteX37" fmla="*/ 1919112 w 4312356"/>
                <a:gd name="connsiteY37" fmla="*/ 1704622 h 2361233"/>
                <a:gd name="connsiteX38" fmla="*/ 1952978 w 4312356"/>
                <a:gd name="connsiteY38" fmla="*/ 1715911 h 2361233"/>
                <a:gd name="connsiteX39" fmla="*/ 1986845 w 4312356"/>
                <a:gd name="connsiteY39" fmla="*/ 1727200 h 2361233"/>
                <a:gd name="connsiteX40" fmla="*/ 2054578 w 4312356"/>
                <a:gd name="connsiteY40" fmla="*/ 1772355 h 2361233"/>
                <a:gd name="connsiteX41" fmla="*/ 2156178 w 4312356"/>
                <a:gd name="connsiteY41" fmla="*/ 1806222 h 2361233"/>
                <a:gd name="connsiteX42" fmla="*/ 2190045 w 4312356"/>
                <a:gd name="connsiteY42" fmla="*/ 1817511 h 2361233"/>
                <a:gd name="connsiteX43" fmla="*/ 2223912 w 4312356"/>
                <a:gd name="connsiteY43" fmla="*/ 1840088 h 2361233"/>
                <a:gd name="connsiteX44" fmla="*/ 2325512 w 4312356"/>
                <a:gd name="connsiteY44" fmla="*/ 1873955 h 2361233"/>
                <a:gd name="connsiteX45" fmla="*/ 2427112 w 4312356"/>
                <a:gd name="connsiteY45" fmla="*/ 1907822 h 2361233"/>
                <a:gd name="connsiteX46" fmla="*/ 2460978 w 4312356"/>
                <a:gd name="connsiteY46" fmla="*/ 1919111 h 2361233"/>
                <a:gd name="connsiteX47" fmla="*/ 2506134 w 4312356"/>
                <a:gd name="connsiteY47" fmla="*/ 1930400 h 2361233"/>
                <a:gd name="connsiteX48" fmla="*/ 2607734 w 4312356"/>
                <a:gd name="connsiteY48" fmla="*/ 1964266 h 2361233"/>
                <a:gd name="connsiteX49" fmla="*/ 2810934 w 4312356"/>
                <a:gd name="connsiteY49" fmla="*/ 2032000 h 2361233"/>
                <a:gd name="connsiteX50" fmla="*/ 2878667 w 4312356"/>
                <a:gd name="connsiteY50" fmla="*/ 2054577 h 2361233"/>
                <a:gd name="connsiteX51" fmla="*/ 2912534 w 4312356"/>
                <a:gd name="connsiteY51" fmla="*/ 2065866 h 2361233"/>
                <a:gd name="connsiteX52" fmla="*/ 2991556 w 4312356"/>
                <a:gd name="connsiteY52" fmla="*/ 2088444 h 2361233"/>
                <a:gd name="connsiteX53" fmla="*/ 3093156 w 4312356"/>
                <a:gd name="connsiteY53" fmla="*/ 2111022 h 2361233"/>
                <a:gd name="connsiteX54" fmla="*/ 3138312 w 4312356"/>
                <a:gd name="connsiteY54" fmla="*/ 2122311 h 2361233"/>
                <a:gd name="connsiteX55" fmla="*/ 3172178 w 4312356"/>
                <a:gd name="connsiteY55" fmla="*/ 2133600 h 2361233"/>
                <a:gd name="connsiteX56" fmla="*/ 3251200 w 4312356"/>
                <a:gd name="connsiteY56" fmla="*/ 2144888 h 2361233"/>
                <a:gd name="connsiteX57" fmla="*/ 3296356 w 4312356"/>
                <a:gd name="connsiteY57" fmla="*/ 2156177 h 2361233"/>
                <a:gd name="connsiteX58" fmla="*/ 3330223 w 4312356"/>
                <a:gd name="connsiteY58" fmla="*/ 2167466 h 2361233"/>
                <a:gd name="connsiteX59" fmla="*/ 3409245 w 4312356"/>
                <a:gd name="connsiteY59" fmla="*/ 2178755 h 2361233"/>
                <a:gd name="connsiteX60" fmla="*/ 3499556 w 4312356"/>
                <a:gd name="connsiteY60" fmla="*/ 2201333 h 2361233"/>
                <a:gd name="connsiteX61" fmla="*/ 3567289 w 4312356"/>
                <a:gd name="connsiteY61" fmla="*/ 2223911 h 2361233"/>
                <a:gd name="connsiteX62" fmla="*/ 3657600 w 4312356"/>
                <a:gd name="connsiteY62" fmla="*/ 2235200 h 2361233"/>
                <a:gd name="connsiteX63" fmla="*/ 3736623 w 4312356"/>
                <a:gd name="connsiteY63" fmla="*/ 2257777 h 2361233"/>
                <a:gd name="connsiteX64" fmla="*/ 3815645 w 4312356"/>
                <a:gd name="connsiteY64" fmla="*/ 2269066 h 2361233"/>
                <a:gd name="connsiteX65" fmla="*/ 3849512 w 4312356"/>
                <a:gd name="connsiteY65" fmla="*/ 2280355 h 2361233"/>
                <a:gd name="connsiteX66" fmla="*/ 4018845 w 4312356"/>
                <a:gd name="connsiteY66" fmla="*/ 2302933 h 2361233"/>
                <a:gd name="connsiteX67" fmla="*/ 4075289 w 4312356"/>
                <a:gd name="connsiteY67" fmla="*/ 2314222 h 2361233"/>
                <a:gd name="connsiteX68" fmla="*/ 4143023 w 4312356"/>
                <a:gd name="connsiteY68" fmla="*/ 2325511 h 2361233"/>
                <a:gd name="connsiteX69" fmla="*/ 4244623 w 4312356"/>
                <a:gd name="connsiteY69" fmla="*/ 2348088 h 2361233"/>
                <a:gd name="connsiteX70" fmla="*/ 4278489 w 4312356"/>
                <a:gd name="connsiteY70" fmla="*/ 2359377 h 2361233"/>
                <a:gd name="connsiteX71" fmla="*/ 4312356 w 4312356"/>
                <a:gd name="connsiteY71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304800 w 4312356"/>
                <a:gd name="connsiteY8" fmla="*/ 530577 h 2361233"/>
                <a:gd name="connsiteX9" fmla="*/ 361245 w 4312356"/>
                <a:gd name="connsiteY9" fmla="*/ 587022 h 2361233"/>
                <a:gd name="connsiteX10" fmla="*/ 383823 w 4312356"/>
                <a:gd name="connsiteY10" fmla="*/ 620888 h 2361233"/>
                <a:gd name="connsiteX11" fmla="*/ 553156 w 4312356"/>
                <a:gd name="connsiteY11" fmla="*/ 846666 h 2361233"/>
                <a:gd name="connsiteX12" fmla="*/ 666045 w 4312356"/>
                <a:gd name="connsiteY12" fmla="*/ 959555 h 2361233"/>
                <a:gd name="connsiteX13" fmla="*/ 722489 w 4312356"/>
                <a:gd name="connsiteY13" fmla="*/ 1016000 h 2361233"/>
                <a:gd name="connsiteX14" fmla="*/ 778934 w 4312356"/>
                <a:gd name="connsiteY14" fmla="*/ 1061155 h 2361233"/>
                <a:gd name="connsiteX15" fmla="*/ 812800 w 4312356"/>
                <a:gd name="connsiteY15" fmla="*/ 1095022 h 2361233"/>
                <a:gd name="connsiteX16" fmla="*/ 846667 w 4312356"/>
                <a:gd name="connsiteY16" fmla="*/ 1106311 h 2361233"/>
                <a:gd name="connsiteX17" fmla="*/ 903112 w 4312356"/>
                <a:gd name="connsiteY17" fmla="*/ 1151466 h 2361233"/>
                <a:gd name="connsiteX18" fmla="*/ 970845 w 4312356"/>
                <a:gd name="connsiteY18" fmla="*/ 1196622 h 2361233"/>
                <a:gd name="connsiteX19" fmla="*/ 1004712 w 4312356"/>
                <a:gd name="connsiteY19" fmla="*/ 1219200 h 2361233"/>
                <a:gd name="connsiteX20" fmla="*/ 1072445 w 4312356"/>
                <a:gd name="connsiteY20" fmla="*/ 1275644 h 2361233"/>
                <a:gd name="connsiteX21" fmla="*/ 1095023 w 4312356"/>
                <a:gd name="connsiteY21" fmla="*/ 1309511 h 2361233"/>
                <a:gd name="connsiteX22" fmla="*/ 1162756 w 4312356"/>
                <a:gd name="connsiteY22" fmla="*/ 1354666 h 2361233"/>
                <a:gd name="connsiteX23" fmla="*/ 1196623 w 4312356"/>
                <a:gd name="connsiteY23" fmla="*/ 1377244 h 2361233"/>
                <a:gd name="connsiteX24" fmla="*/ 1264356 w 4312356"/>
                <a:gd name="connsiteY24" fmla="*/ 1422400 h 2361233"/>
                <a:gd name="connsiteX25" fmla="*/ 1332089 w 4312356"/>
                <a:gd name="connsiteY25" fmla="*/ 1467555 h 2361233"/>
                <a:gd name="connsiteX26" fmla="*/ 1365956 w 4312356"/>
                <a:gd name="connsiteY26" fmla="*/ 1490133 h 2361233"/>
                <a:gd name="connsiteX27" fmla="*/ 1433689 w 4312356"/>
                <a:gd name="connsiteY27" fmla="*/ 1512711 h 2361233"/>
                <a:gd name="connsiteX28" fmla="*/ 1467556 w 4312356"/>
                <a:gd name="connsiteY28" fmla="*/ 1524000 h 2361233"/>
                <a:gd name="connsiteX29" fmla="*/ 1501423 w 4312356"/>
                <a:gd name="connsiteY29" fmla="*/ 1546577 h 2361233"/>
                <a:gd name="connsiteX30" fmla="*/ 1569156 w 4312356"/>
                <a:gd name="connsiteY30" fmla="*/ 1569155 h 2361233"/>
                <a:gd name="connsiteX31" fmla="*/ 1603023 w 4312356"/>
                <a:gd name="connsiteY31" fmla="*/ 1591733 h 2361233"/>
                <a:gd name="connsiteX32" fmla="*/ 1670756 w 4312356"/>
                <a:gd name="connsiteY32" fmla="*/ 1614311 h 2361233"/>
                <a:gd name="connsiteX33" fmla="*/ 1772356 w 4312356"/>
                <a:gd name="connsiteY33" fmla="*/ 1659466 h 2361233"/>
                <a:gd name="connsiteX34" fmla="*/ 1817512 w 4312356"/>
                <a:gd name="connsiteY34" fmla="*/ 1670755 h 2361233"/>
                <a:gd name="connsiteX35" fmla="*/ 1885245 w 4312356"/>
                <a:gd name="connsiteY35" fmla="*/ 1693333 h 2361233"/>
                <a:gd name="connsiteX36" fmla="*/ 1919112 w 4312356"/>
                <a:gd name="connsiteY36" fmla="*/ 1704622 h 2361233"/>
                <a:gd name="connsiteX37" fmla="*/ 1952978 w 4312356"/>
                <a:gd name="connsiteY37" fmla="*/ 1715911 h 2361233"/>
                <a:gd name="connsiteX38" fmla="*/ 1986845 w 4312356"/>
                <a:gd name="connsiteY38" fmla="*/ 1727200 h 2361233"/>
                <a:gd name="connsiteX39" fmla="*/ 2054578 w 4312356"/>
                <a:gd name="connsiteY39" fmla="*/ 1772355 h 2361233"/>
                <a:gd name="connsiteX40" fmla="*/ 2156178 w 4312356"/>
                <a:gd name="connsiteY40" fmla="*/ 1806222 h 2361233"/>
                <a:gd name="connsiteX41" fmla="*/ 2190045 w 4312356"/>
                <a:gd name="connsiteY41" fmla="*/ 1817511 h 2361233"/>
                <a:gd name="connsiteX42" fmla="*/ 2223912 w 4312356"/>
                <a:gd name="connsiteY42" fmla="*/ 1840088 h 2361233"/>
                <a:gd name="connsiteX43" fmla="*/ 2325512 w 4312356"/>
                <a:gd name="connsiteY43" fmla="*/ 1873955 h 2361233"/>
                <a:gd name="connsiteX44" fmla="*/ 2427112 w 4312356"/>
                <a:gd name="connsiteY44" fmla="*/ 1907822 h 2361233"/>
                <a:gd name="connsiteX45" fmla="*/ 2460978 w 4312356"/>
                <a:gd name="connsiteY45" fmla="*/ 1919111 h 2361233"/>
                <a:gd name="connsiteX46" fmla="*/ 2506134 w 4312356"/>
                <a:gd name="connsiteY46" fmla="*/ 1930400 h 2361233"/>
                <a:gd name="connsiteX47" fmla="*/ 2607734 w 4312356"/>
                <a:gd name="connsiteY47" fmla="*/ 1964266 h 2361233"/>
                <a:gd name="connsiteX48" fmla="*/ 2810934 w 4312356"/>
                <a:gd name="connsiteY48" fmla="*/ 2032000 h 2361233"/>
                <a:gd name="connsiteX49" fmla="*/ 2878667 w 4312356"/>
                <a:gd name="connsiteY49" fmla="*/ 2054577 h 2361233"/>
                <a:gd name="connsiteX50" fmla="*/ 2912534 w 4312356"/>
                <a:gd name="connsiteY50" fmla="*/ 2065866 h 2361233"/>
                <a:gd name="connsiteX51" fmla="*/ 2991556 w 4312356"/>
                <a:gd name="connsiteY51" fmla="*/ 2088444 h 2361233"/>
                <a:gd name="connsiteX52" fmla="*/ 3093156 w 4312356"/>
                <a:gd name="connsiteY52" fmla="*/ 2111022 h 2361233"/>
                <a:gd name="connsiteX53" fmla="*/ 3138312 w 4312356"/>
                <a:gd name="connsiteY53" fmla="*/ 2122311 h 2361233"/>
                <a:gd name="connsiteX54" fmla="*/ 3172178 w 4312356"/>
                <a:gd name="connsiteY54" fmla="*/ 2133600 h 2361233"/>
                <a:gd name="connsiteX55" fmla="*/ 3251200 w 4312356"/>
                <a:gd name="connsiteY55" fmla="*/ 2144888 h 2361233"/>
                <a:gd name="connsiteX56" fmla="*/ 3296356 w 4312356"/>
                <a:gd name="connsiteY56" fmla="*/ 2156177 h 2361233"/>
                <a:gd name="connsiteX57" fmla="*/ 3330223 w 4312356"/>
                <a:gd name="connsiteY57" fmla="*/ 2167466 h 2361233"/>
                <a:gd name="connsiteX58" fmla="*/ 3409245 w 4312356"/>
                <a:gd name="connsiteY58" fmla="*/ 2178755 h 2361233"/>
                <a:gd name="connsiteX59" fmla="*/ 3499556 w 4312356"/>
                <a:gd name="connsiteY59" fmla="*/ 2201333 h 2361233"/>
                <a:gd name="connsiteX60" fmla="*/ 3567289 w 4312356"/>
                <a:gd name="connsiteY60" fmla="*/ 2223911 h 2361233"/>
                <a:gd name="connsiteX61" fmla="*/ 3657600 w 4312356"/>
                <a:gd name="connsiteY61" fmla="*/ 2235200 h 2361233"/>
                <a:gd name="connsiteX62" fmla="*/ 3736623 w 4312356"/>
                <a:gd name="connsiteY62" fmla="*/ 2257777 h 2361233"/>
                <a:gd name="connsiteX63" fmla="*/ 3815645 w 4312356"/>
                <a:gd name="connsiteY63" fmla="*/ 2269066 h 2361233"/>
                <a:gd name="connsiteX64" fmla="*/ 3849512 w 4312356"/>
                <a:gd name="connsiteY64" fmla="*/ 2280355 h 2361233"/>
                <a:gd name="connsiteX65" fmla="*/ 4018845 w 4312356"/>
                <a:gd name="connsiteY65" fmla="*/ 2302933 h 2361233"/>
                <a:gd name="connsiteX66" fmla="*/ 4075289 w 4312356"/>
                <a:gd name="connsiteY66" fmla="*/ 2314222 h 2361233"/>
                <a:gd name="connsiteX67" fmla="*/ 4143023 w 4312356"/>
                <a:gd name="connsiteY67" fmla="*/ 2325511 h 2361233"/>
                <a:gd name="connsiteX68" fmla="*/ 4244623 w 4312356"/>
                <a:gd name="connsiteY68" fmla="*/ 2348088 h 2361233"/>
                <a:gd name="connsiteX69" fmla="*/ 4278489 w 4312356"/>
                <a:gd name="connsiteY69" fmla="*/ 2359377 h 2361233"/>
                <a:gd name="connsiteX70" fmla="*/ 4312356 w 4312356"/>
                <a:gd name="connsiteY70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304800 w 4312356"/>
                <a:gd name="connsiteY8" fmla="*/ 530577 h 2361233"/>
                <a:gd name="connsiteX9" fmla="*/ 361245 w 4312356"/>
                <a:gd name="connsiteY9" fmla="*/ 587022 h 2361233"/>
                <a:gd name="connsiteX10" fmla="*/ 553156 w 4312356"/>
                <a:gd name="connsiteY10" fmla="*/ 846666 h 2361233"/>
                <a:gd name="connsiteX11" fmla="*/ 666045 w 4312356"/>
                <a:gd name="connsiteY11" fmla="*/ 959555 h 2361233"/>
                <a:gd name="connsiteX12" fmla="*/ 722489 w 4312356"/>
                <a:gd name="connsiteY12" fmla="*/ 1016000 h 2361233"/>
                <a:gd name="connsiteX13" fmla="*/ 778934 w 4312356"/>
                <a:gd name="connsiteY13" fmla="*/ 1061155 h 2361233"/>
                <a:gd name="connsiteX14" fmla="*/ 812800 w 4312356"/>
                <a:gd name="connsiteY14" fmla="*/ 1095022 h 2361233"/>
                <a:gd name="connsiteX15" fmla="*/ 846667 w 4312356"/>
                <a:gd name="connsiteY15" fmla="*/ 1106311 h 2361233"/>
                <a:gd name="connsiteX16" fmla="*/ 903112 w 4312356"/>
                <a:gd name="connsiteY16" fmla="*/ 1151466 h 2361233"/>
                <a:gd name="connsiteX17" fmla="*/ 970845 w 4312356"/>
                <a:gd name="connsiteY17" fmla="*/ 1196622 h 2361233"/>
                <a:gd name="connsiteX18" fmla="*/ 1004712 w 4312356"/>
                <a:gd name="connsiteY18" fmla="*/ 1219200 h 2361233"/>
                <a:gd name="connsiteX19" fmla="*/ 1072445 w 4312356"/>
                <a:gd name="connsiteY19" fmla="*/ 1275644 h 2361233"/>
                <a:gd name="connsiteX20" fmla="*/ 1095023 w 4312356"/>
                <a:gd name="connsiteY20" fmla="*/ 1309511 h 2361233"/>
                <a:gd name="connsiteX21" fmla="*/ 1162756 w 4312356"/>
                <a:gd name="connsiteY21" fmla="*/ 1354666 h 2361233"/>
                <a:gd name="connsiteX22" fmla="*/ 1196623 w 4312356"/>
                <a:gd name="connsiteY22" fmla="*/ 1377244 h 2361233"/>
                <a:gd name="connsiteX23" fmla="*/ 1264356 w 4312356"/>
                <a:gd name="connsiteY23" fmla="*/ 1422400 h 2361233"/>
                <a:gd name="connsiteX24" fmla="*/ 1332089 w 4312356"/>
                <a:gd name="connsiteY24" fmla="*/ 1467555 h 2361233"/>
                <a:gd name="connsiteX25" fmla="*/ 1365956 w 4312356"/>
                <a:gd name="connsiteY25" fmla="*/ 1490133 h 2361233"/>
                <a:gd name="connsiteX26" fmla="*/ 1433689 w 4312356"/>
                <a:gd name="connsiteY26" fmla="*/ 1512711 h 2361233"/>
                <a:gd name="connsiteX27" fmla="*/ 1467556 w 4312356"/>
                <a:gd name="connsiteY27" fmla="*/ 1524000 h 2361233"/>
                <a:gd name="connsiteX28" fmla="*/ 1501423 w 4312356"/>
                <a:gd name="connsiteY28" fmla="*/ 1546577 h 2361233"/>
                <a:gd name="connsiteX29" fmla="*/ 1569156 w 4312356"/>
                <a:gd name="connsiteY29" fmla="*/ 1569155 h 2361233"/>
                <a:gd name="connsiteX30" fmla="*/ 1603023 w 4312356"/>
                <a:gd name="connsiteY30" fmla="*/ 1591733 h 2361233"/>
                <a:gd name="connsiteX31" fmla="*/ 1670756 w 4312356"/>
                <a:gd name="connsiteY31" fmla="*/ 1614311 h 2361233"/>
                <a:gd name="connsiteX32" fmla="*/ 1772356 w 4312356"/>
                <a:gd name="connsiteY32" fmla="*/ 1659466 h 2361233"/>
                <a:gd name="connsiteX33" fmla="*/ 1817512 w 4312356"/>
                <a:gd name="connsiteY33" fmla="*/ 1670755 h 2361233"/>
                <a:gd name="connsiteX34" fmla="*/ 1885245 w 4312356"/>
                <a:gd name="connsiteY34" fmla="*/ 1693333 h 2361233"/>
                <a:gd name="connsiteX35" fmla="*/ 1919112 w 4312356"/>
                <a:gd name="connsiteY35" fmla="*/ 1704622 h 2361233"/>
                <a:gd name="connsiteX36" fmla="*/ 1952978 w 4312356"/>
                <a:gd name="connsiteY36" fmla="*/ 1715911 h 2361233"/>
                <a:gd name="connsiteX37" fmla="*/ 1986845 w 4312356"/>
                <a:gd name="connsiteY37" fmla="*/ 1727200 h 2361233"/>
                <a:gd name="connsiteX38" fmla="*/ 2054578 w 4312356"/>
                <a:gd name="connsiteY38" fmla="*/ 1772355 h 2361233"/>
                <a:gd name="connsiteX39" fmla="*/ 2156178 w 4312356"/>
                <a:gd name="connsiteY39" fmla="*/ 1806222 h 2361233"/>
                <a:gd name="connsiteX40" fmla="*/ 2190045 w 4312356"/>
                <a:gd name="connsiteY40" fmla="*/ 1817511 h 2361233"/>
                <a:gd name="connsiteX41" fmla="*/ 2223912 w 4312356"/>
                <a:gd name="connsiteY41" fmla="*/ 1840088 h 2361233"/>
                <a:gd name="connsiteX42" fmla="*/ 2325512 w 4312356"/>
                <a:gd name="connsiteY42" fmla="*/ 1873955 h 2361233"/>
                <a:gd name="connsiteX43" fmla="*/ 2427112 w 4312356"/>
                <a:gd name="connsiteY43" fmla="*/ 1907822 h 2361233"/>
                <a:gd name="connsiteX44" fmla="*/ 2460978 w 4312356"/>
                <a:gd name="connsiteY44" fmla="*/ 1919111 h 2361233"/>
                <a:gd name="connsiteX45" fmla="*/ 2506134 w 4312356"/>
                <a:gd name="connsiteY45" fmla="*/ 1930400 h 2361233"/>
                <a:gd name="connsiteX46" fmla="*/ 2607734 w 4312356"/>
                <a:gd name="connsiteY46" fmla="*/ 1964266 h 2361233"/>
                <a:gd name="connsiteX47" fmla="*/ 2810934 w 4312356"/>
                <a:gd name="connsiteY47" fmla="*/ 2032000 h 2361233"/>
                <a:gd name="connsiteX48" fmla="*/ 2878667 w 4312356"/>
                <a:gd name="connsiteY48" fmla="*/ 2054577 h 2361233"/>
                <a:gd name="connsiteX49" fmla="*/ 2912534 w 4312356"/>
                <a:gd name="connsiteY49" fmla="*/ 2065866 h 2361233"/>
                <a:gd name="connsiteX50" fmla="*/ 2991556 w 4312356"/>
                <a:gd name="connsiteY50" fmla="*/ 2088444 h 2361233"/>
                <a:gd name="connsiteX51" fmla="*/ 3093156 w 4312356"/>
                <a:gd name="connsiteY51" fmla="*/ 2111022 h 2361233"/>
                <a:gd name="connsiteX52" fmla="*/ 3138312 w 4312356"/>
                <a:gd name="connsiteY52" fmla="*/ 2122311 h 2361233"/>
                <a:gd name="connsiteX53" fmla="*/ 3172178 w 4312356"/>
                <a:gd name="connsiteY53" fmla="*/ 2133600 h 2361233"/>
                <a:gd name="connsiteX54" fmla="*/ 3251200 w 4312356"/>
                <a:gd name="connsiteY54" fmla="*/ 2144888 h 2361233"/>
                <a:gd name="connsiteX55" fmla="*/ 3296356 w 4312356"/>
                <a:gd name="connsiteY55" fmla="*/ 2156177 h 2361233"/>
                <a:gd name="connsiteX56" fmla="*/ 3330223 w 4312356"/>
                <a:gd name="connsiteY56" fmla="*/ 2167466 h 2361233"/>
                <a:gd name="connsiteX57" fmla="*/ 3409245 w 4312356"/>
                <a:gd name="connsiteY57" fmla="*/ 2178755 h 2361233"/>
                <a:gd name="connsiteX58" fmla="*/ 3499556 w 4312356"/>
                <a:gd name="connsiteY58" fmla="*/ 2201333 h 2361233"/>
                <a:gd name="connsiteX59" fmla="*/ 3567289 w 4312356"/>
                <a:gd name="connsiteY59" fmla="*/ 2223911 h 2361233"/>
                <a:gd name="connsiteX60" fmla="*/ 3657600 w 4312356"/>
                <a:gd name="connsiteY60" fmla="*/ 2235200 h 2361233"/>
                <a:gd name="connsiteX61" fmla="*/ 3736623 w 4312356"/>
                <a:gd name="connsiteY61" fmla="*/ 2257777 h 2361233"/>
                <a:gd name="connsiteX62" fmla="*/ 3815645 w 4312356"/>
                <a:gd name="connsiteY62" fmla="*/ 2269066 h 2361233"/>
                <a:gd name="connsiteX63" fmla="*/ 3849512 w 4312356"/>
                <a:gd name="connsiteY63" fmla="*/ 2280355 h 2361233"/>
                <a:gd name="connsiteX64" fmla="*/ 4018845 w 4312356"/>
                <a:gd name="connsiteY64" fmla="*/ 2302933 h 2361233"/>
                <a:gd name="connsiteX65" fmla="*/ 4075289 w 4312356"/>
                <a:gd name="connsiteY65" fmla="*/ 2314222 h 2361233"/>
                <a:gd name="connsiteX66" fmla="*/ 4143023 w 4312356"/>
                <a:gd name="connsiteY66" fmla="*/ 2325511 h 2361233"/>
                <a:gd name="connsiteX67" fmla="*/ 4244623 w 4312356"/>
                <a:gd name="connsiteY67" fmla="*/ 2348088 h 2361233"/>
                <a:gd name="connsiteX68" fmla="*/ 4278489 w 4312356"/>
                <a:gd name="connsiteY68" fmla="*/ 2359377 h 2361233"/>
                <a:gd name="connsiteX69" fmla="*/ 4312356 w 4312356"/>
                <a:gd name="connsiteY69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304800 w 4312356"/>
                <a:gd name="connsiteY8" fmla="*/ 530577 h 2361233"/>
                <a:gd name="connsiteX9" fmla="*/ 553156 w 4312356"/>
                <a:gd name="connsiteY9" fmla="*/ 846666 h 2361233"/>
                <a:gd name="connsiteX10" fmla="*/ 666045 w 4312356"/>
                <a:gd name="connsiteY10" fmla="*/ 959555 h 2361233"/>
                <a:gd name="connsiteX11" fmla="*/ 722489 w 4312356"/>
                <a:gd name="connsiteY11" fmla="*/ 1016000 h 2361233"/>
                <a:gd name="connsiteX12" fmla="*/ 778934 w 4312356"/>
                <a:gd name="connsiteY12" fmla="*/ 1061155 h 2361233"/>
                <a:gd name="connsiteX13" fmla="*/ 812800 w 4312356"/>
                <a:gd name="connsiteY13" fmla="*/ 1095022 h 2361233"/>
                <a:gd name="connsiteX14" fmla="*/ 846667 w 4312356"/>
                <a:gd name="connsiteY14" fmla="*/ 1106311 h 2361233"/>
                <a:gd name="connsiteX15" fmla="*/ 903112 w 4312356"/>
                <a:gd name="connsiteY15" fmla="*/ 1151466 h 2361233"/>
                <a:gd name="connsiteX16" fmla="*/ 970845 w 4312356"/>
                <a:gd name="connsiteY16" fmla="*/ 1196622 h 2361233"/>
                <a:gd name="connsiteX17" fmla="*/ 1004712 w 4312356"/>
                <a:gd name="connsiteY17" fmla="*/ 1219200 h 2361233"/>
                <a:gd name="connsiteX18" fmla="*/ 1072445 w 4312356"/>
                <a:gd name="connsiteY18" fmla="*/ 1275644 h 2361233"/>
                <a:gd name="connsiteX19" fmla="*/ 1095023 w 4312356"/>
                <a:gd name="connsiteY19" fmla="*/ 1309511 h 2361233"/>
                <a:gd name="connsiteX20" fmla="*/ 1162756 w 4312356"/>
                <a:gd name="connsiteY20" fmla="*/ 1354666 h 2361233"/>
                <a:gd name="connsiteX21" fmla="*/ 1196623 w 4312356"/>
                <a:gd name="connsiteY21" fmla="*/ 1377244 h 2361233"/>
                <a:gd name="connsiteX22" fmla="*/ 1264356 w 4312356"/>
                <a:gd name="connsiteY22" fmla="*/ 1422400 h 2361233"/>
                <a:gd name="connsiteX23" fmla="*/ 1332089 w 4312356"/>
                <a:gd name="connsiteY23" fmla="*/ 1467555 h 2361233"/>
                <a:gd name="connsiteX24" fmla="*/ 1365956 w 4312356"/>
                <a:gd name="connsiteY24" fmla="*/ 1490133 h 2361233"/>
                <a:gd name="connsiteX25" fmla="*/ 1433689 w 4312356"/>
                <a:gd name="connsiteY25" fmla="*/ 1512711 h 2361233"/>
                <a:gd name="connsiteX26" fmla="*/ 1467556 w 4312356"/>
                <a:gd name="connsiteY26" fmla="*/ 1524000 h 2361233"/>
                <a:gd name="connsiteX27" fmla="*/ 1501423 w 4312356"/>
                <a:gd name="connsiteY27" fmla="*/ 1546577 h 2361233"/>
                <a:gd name="connsiteX28" fmla="*/ 1569156 w 4312356"/>
                <a:gd name="connsiteY28" fmla="*/ 1569155 h 2361233"/>
                <a:gd name="connsiteX29" fmla="*/ 1603023 w 4312356"/>
                <a:gd name="connsiteY29" fmla="*/ 1591733 h 2361233"/>
                <a:gd name="connsiteX30" fmla="*/ 1670756 w 4312356"/>
                <a:gd name="connsiteY30" fmla="*/ 1614311 h 2361233"/>
                <a:gd name="connsiteX31" fmla="*/ 1772356 w 4312356"/>
                <a:gd name="connsiteY31" fmla="*/ 1659466 h 2361233"/>
                <a:gd name="connsiteX32" fmla="*/ 1817512 w 4312356"/>
                <a:gd name="connsiteY32" fmla="*/ 1670755 h 2361233"/>
                <a:gd name="connsiteX33" fmla="*/ 1885245 w 4312356"/>
                <a:gd name="connsiteY33" fmla="*/ 1693333 h 2361233"/>
                <a:gd name="connsiteX34" fmla="*/ 1919112 w 4312356"/>
                <a:gd name="connsiteY34" fmla="*/ 1704622 h 2361233"/>
                <a:gd name="connsiteX35" fmla="*/ 1952978 w 4312356"/>
                <a:gd name="connsiteY35" fmla="*/ 1715911 h 2361233"/>
                <a:gd name="connsiteX36" fmla="*/ 1986845 w 4312356"/>
                <a:gd name="connsiteY36" fmla="*/ 1727200 h 2361233"/>
                <a:gd name="connsiteX37" fmla="*/ 2054578 w 4312356"/>
                <a:gd name="connsiteY37" fmla="*/ 1772355 h 2361233"/>
                <a:gd name="connsiteX38" fmla="*/ 2156178 w 4312356"/>
                <a:gd name="connsiteY38" fmla="*/ 1806222 h 2361233"/>
                <a:gd name="connsiteX39" fmla="*/ 2190045 w 4312356"/>
                <a:gd name="connsiteY39" fmla="*/ 1817511 h 2361233"/>
                <a:gd name="connsiteX40" fmla="*/ 2223912 w 4312356"/>
                <a:gd name="connsiteY40" fmla="*/ 1840088 h 2361233"/>
                <a:gd name="connsiteX41" fmla="*/ 2325512 w 4312356"/>
                <a:gd name="connsiteY41" fmla="*/ 1873955 h 2361233"/>
                <a:gd name="connsiteX42" fmla="*/ 2427112 w 4312356"/>
                <a:gd name="connsiteY42" fmla="*/ 1907822 h 2361233"/>
                <a:gd name="connsiteX43" fmla="*/ 2460978 w 4312356"/>
                <a:gd name="connsiteY43" fmla="*/ 1919111 h 2361233"/>
                <a:gd name="connsiteX44" fmla="*/ 2506134 w 4312356"/>
                <a:gd name="connsiteY44" fmla="*/ 1930400 h 2361233"/>
                <a:gd name="connsiteX45" fmla="*/ 2607734 w 4312356"/>
                <a:gd name="connsiteY45" fmla="*/ 1964266 h 2361233"/>
                <a:gd name="connsiteX46" fmla="*/ 2810934 w 4312356"/>
                <a:gd name="connsiteY46" fmla="*/ 2032000 h 2361233"/>
                <a:gd name="connsiteX47" fmla="*/ 2878667 w 4312356"/>
                <a:gd name="connsiteY47" fmla="*/ 2054577 h 2361233"/>
                <a:gd name="connsiteX48" fmla="*/ 2912534 w 4312356"/>
                <a:gd name="connsiteY48" fmla="*/ 2065866 h 2361233"/>
                <a:gd name="connsiteX49" fmla="*/ 2991556 w 4312356"/>
                <a:gd name="connsiteY49" fmla="*/ 2088444 h 2361233"/>
                <a:gd name="connsiteX50" fmla="*/ 3093156 w 4312356"/>
                <a:gd name="connsiteY50" fmla="*/ 2111022 h 2361233"/>
                <a:gd name="connsiteX51" fmla="*/ 3138312 w 4312356"/>
                <a:gd name="connsiteY51" fmla="*/ 2122311 h 2361233"/>
                <a:gd name="connsiteX52" fmla="*/ 3172178 w 4312356"/>
                <a:gd name="connsiteY52" fmla="*/ 2133600 h 2361233"/>
                <a:gd name="connsiteX53" fmla="*/ 3251200 w 4312356"/>
                <a:gd name="connsiteY53" fmla="*/ 2144888 h 2361233"/>
                <a:gd name="connsiteX54" fmla="*/ 3296356 w 4312356"/>
                <a:gd name="connsiteY54" fmla="*/ 2156177 h 2361233"/>
                <a:gd name="connsiteX55" fmla="*/ 3330223 w 4312356"/>
                <a:gd name="connsiteY55" fmla="*/ 2167466 h 2361233"/>
                <a:gd name="connsiteX56" fmla="*/ 3409245 w 4312356"/>
                <a:gd name="connsiteY56" fmla="*/ 2178755 h 2361233"/>
                <a:gd name="connsiteX57" fmla="*/ 3499556 w 4312356"/>
                <a:gd name="connsiteY57" fmla="*/ 2201333 h 2361233"/>
                <a:gd name="connsiteX58" fmla="*/ 3567289 w 4312356"/>
                <a:gd name="connsiteY58" fmla="*/ 2223911 h 2361233"/>
                <a:gd name="connsiteX59" fmla="*/ 3657600 w 4312356"/>
                <a:gd name="connsiteY59" fmla="*/ 2235200 h 2361233"/>
                <a:gd name="connsiteX60" fmla="*/ 3736623 w 4312356"/>
                <a:gd name="connsiteY60" fmla="*/ 2257777 h 2361233"/>
                <a:gd name="connsiteX61" fmla="*/ 3815645 w 4312356"/>
                <a:gd name="connsiteY61" fmla="*/ 2269066 h 2361233"/>
                <a:gd name="connsiteX62" fmla="*/ 3849512 w 4312356"/>
                <a:gd name="connsiteY62" fmla="*/ 2280355 h 2361233"/>
                <a:gd name="connsiteX63" fmla="*/ 4018845 w 4312356"/>
                <a:gd name="connsiteY63" fmla="*/ 2302933 h 2361233"/>
                <a:gd name="connsiteX64" fmla="*/ 4075289 w 4312356"/>
                <a:gd name="connsiteY64" fmla="*/ 2314222 h 2361233"/>
                <a:gd name="connsiteX65" fmla="*/ 4143023 w 4312356"/>
                <a:gd name="connsiteY65" fmla="*/ 2325511 h 2361233"/>
                <a:gd name="connsiteX66" fmla="*/ 4244623 w 4312356"/>
                <a:gd name="connsiteY66" fmla="*/ 2348088 h 2361233"/>
                <a:gd name="connsiteX67" fmla="*/ 4278489 w 4312356"/>
                <a:gd name="connsiteY67" fmla="*/ 2359377 h 2361233"/>
                <a:gd name="connsiteX68" fmla="*/ 4312356 w 4312356"/>
                <a:gd name="connsiteY68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553156 w 4312356"/>
                <a:gd name="connsiteY8" fmla="*/ 846666 h 2361233"/>
                <a:gd name="connsiteX9" fmla="*/ 666045 w 4312356"/>
                <a:gd name="connsiteY9" fmla="*/ 959555 h 2361233"/>
                <a:gd name="connsiteX10" fmla="*/ 722489 w 4312356"/>
                <a:gd name="connsiteY10" fmla="*/ 1016000 h 2361233"/>
                <a:gd name="connsiteX11" fmla="*/ 778934 w 4312356"/>
                <a:gd name="connsiteY11" fmla="*/ 1061155 h 2361233"/>
                <a:gd name="connsiteX12" fmla="*/ 812800 w 4312356"/>
                <a:gd name="connsiteY12" fmla="*/ 1095022 h 2361233"/>
                <a:gd name="connsiteX13" fmla="*/ 846667 w 4312356"/>
                <a:gd name="connsiteY13" fmla="*/ 1106311 h 2361233"/>
                <a:gd name="connsiteX14" fmla="*/ 903112 w 4312356"/>
                <a:gd name="connsiteY14" fmla="*/ 1151466 h 2361233"/>
                <a:gd name="connsiteX15" fmla="*/ 970845 w 4312356"/>
                <a:gd name="connsiteY15" fmla="*/ 1196622 h 2361233"/>
                <a:gd name="connsiteX16" fmla="*/ 1004712 w 4312356"/>
                <a:gd name="connsiteY16" fmla="*/ 1219200 h 2361233"/>
                <a:gd name="connsiteX17" fmla="*/ 1072445 w 4312356"/>
                <a:gd name="connsiteY17" fmla="*/ 1275644 h 2361233"/>
                <a:gd name="connsiteX18" fmla="*/ 1095023 w 4312356"/>
                <a:gd name="connsiteY18" fmla="*/ 1309511 h 2361233"/>
                <a:gd name="connsiteX19" fmla="*/ 1162756 w 4312356"/>
                <a:gd name="connsiteY19" fmla="*/ 1354666 h 2361233"/>
                <a:gd name="connsiteX20" fmla="*/ 1196623 w 4312356"/>
                <a:gd name="connsiteY20" fmla="*/ 1377244 h 2361233"/>
                <a:gd name="connsiteX21" fmla="*/ 1264356 w 4312356"/>
                <a:gd name="connsiteY21" fmla="*/ 1422400 h 2361233"/>
                <a:gd name="connsiteX22" fmla="*/ 1332089 w 4312356"/>
                <a:gd name="connsiteY22" fmla="*/ 1467555 h 2361233"/>
                <a:gd name="connsiteX23" fmla="*/ 1365956 w 4312356"/>
                <a:gd name="connsiteY23" fmla="*/ 1490133 h 2361233"/>
                <a:gd name="connsiteX24" fmla="*/ 1433689 w 4312356"/>
                <a:gd name="connsiteY24" fmla="*/ 1512711 h 2361233"/>
                <a:gd name="connsiteX25" fmla="*/ 1467556 w 4312356"/>
                <a:gd name="connsiteY25" fmla="*/ 1524000 h 2361233"/>
                <a:gd name="connsiteX26" fmla="*/ 1501423 w 4312356"/>
                <a:gd name="connsiteY26" fmla="*/ 1546577 h 2361233"/>
                <a:gd name="connsiteX27" fmla="*/ 1569156 w 4312356"/>
                <a:gd name="connsiteY27" fmla="*/ 1569155 h 2361233"/>
                <a:gd name="connsiteX28" fmla="*/ 1603023 w 4312356"/>
                <a:gd name="connsiteY28" fmla="*/ 1591733 h 2361233"/>
                <a:gd name="connsiteX29" fmla="*/ 1670756 w 4312356"/>
                <a:gd name="connsiteY29" fmla="*/ 1614311 h 2361233"/>
                <a:gd name="connsiteX30" fmla="*/ 1772356 w 4312356"/>
                <a:gd name="connsiteY30" fmla="*/ 1659466 h 2361233"/>
                <a:gd name="connsiteX31" fmla="*/ 1817512 w 4312356"/>
                <a:gd name="connsiteY31" fmla="*/ 1670755 h 2361233"/>
                <a:gd name="connsiteX32" fmla="*/ 1885245 w 4312356"/>
                <a:gd name="connsiteY32" fmla="*/ 1693333 h 2361233"/>
                <a:gd name="connsiteX33" fmla="*/ 1919112 w 4312356"/>
                <a:gd name="connsiteY33" fmla="*/ 1704622 h 2361233"/>
                <a:gd name="connsiteX34" fmla="*/ 1952978 w 4312356"/>
                <a:gd name="connsiteY34" fmla="*/ 1715911 h 2361233"/>
                <a:gd name="connsiteX35" fmla="*/ 1986845 w 4312356"/>
                <a:gd name="connsiteY35" fmla="*/ 1727200 h 2361233"/>
                <a:gd name="connsiteX36" fmla="*/ 2054578 w 4312356"/>
                <a:gd name="connsiteY36" fmla="*/ 1772355 h 2361233"/>
                <a:gd name="connsiteX37" fmla="*/ 2156178 w 4312356"/>
                <a:gd name="connsiteY37" fmla="*/ 1806222 h 2361233"/>
                <a:gd name="connsiteX38" fmla="*/ 2190045 w 4312356"/>
                <a:gd name="connsiteY38" fmla="*/ 1817511 h 2361233"/>
                <a:gd name="connsiteX39" fmla="*/ 2223912 w 4312356"/>
                <a:gd name="connsiteY39" fmla="*/ 1840088 h 2361233"/>
                <a:gd name="connsiteX40" fmla="*/ 2325512 w 4312356"/>
                <a:gd name="connsiteY40" fmla="*/ 1873955 h 2361233"/>
                <a:gd name="connsiteX41" fmla="*/ 2427112 w 4312356"/>
                <a:gd name="connsiteY41" fmla="*/ 1907822 h 2361233"/>
                <a:gd name="connsiteX42" fmla="*/ 2460978 w 4312356"/>
                <a:gd name="connsiteY42" fmla="*/ 1919111 h 2361233"/>
                <a:gd name="connsiteX43" fmla="*/ 2506134 w 4312356"/>
                <a:gd name="connsiteY43" fmla="*/ 1930400 h 2361233"/>
                <a:gd name="connsiteX44" fmla="*/ 2607734 w 4312356"/>
                <a:gd name="connsiteY44" fmla="*/ 1964266 h 2361233"/>
                <a:gd name="connsiteX45" fmla="*/ 2810934 w 4312356"/>
                <a:gd name="connsiteY45" fmla="*/ 2032000 h 2361233"/>
                <a:gd name="connsiteX46" fmla="*/ 2878667 w 4312356"/>
                <a:gd name="connsiteY46" fmla="*/ 2054577 h 2361233"/>
                <a:gd name="connsiteX47" fmla="*/ 2912534 w 4312356"/>
                <a:gd name="connsiteY47" fmla="*/ 2065866 h 2361233"/>
                <a:gd name="connsiteX48" fmla="*/ 2991556 w 4312356"/>
                <a:gd name="connsiteY48" fmla="*/ 2088444 h 2361233"/>
                <a:gd name="connsiteX49" fmla="*/ 3093156 w 4312356"/>
                <a:gd name="connsiteY49" fmla="*/ 2111022 h 2361233"/>
                <a:gd name="connsiteX50" fmla="*/ 3138312 w 4312356"/>
                <a:gd name="connsiteY50" fmla="*/ 2122311 h 2361233"/>
                <a:gd name="connsiteX51" fmla="*/ 3172178 w 4312356"/>
                <a:gd name="connsiteY51" fmla="*/ 2133600 h 2361233"/>
                <a:gd name="connsiteX52" fmla="*/ 3251200 w 4312356"/>
                <a:gd name="connsiteY52" fmla="*/ 2144888 h 2361233"/>
                <a:gd name="connsiteX53" fmla="*/ 3296356 w 4312356"/>
                <a:gd name="connsiteY53" fmla="*/ 2156177 h 2361233"/>
                <a:gd name="connsiteX54" fmla="*/ 3330223 w 4312356"/>
                <a:gd name="connsiteY54" fmla="*/ 2167466 h 2361233"/>
                <a:gd name="connsiteX55" fmla="*/ 3409245 w 4312356"/>
                <a:gd name="connsiteY55" fmla="*/ 2178755 h 2361233"/>
                <a:gd name="connsiteX56" fmla="*/ 3499556 w 4312356"/>
                <a:gd name="connsiteY56" fmla="*/ 2201333 h 2361233"/>
                <a:gd name="connsiteX57" fmla="*/ 3567289 w 4312356"/>
                <a:gd name="connsiteY57" fmla="*/ 2223911 h 2361233"/>
                <a:gd name="connsiteX58" fmla="*/ 3657600 w 4312356"/>
                <a:gd name="connsiteY58" fmla="*/ 2235200 h 2361233"/>
                <a:gd name="connsiteX59" fmla="*/ 3736623 w 4312356"/>
                <a:gd name="connsiteY59" fmla="*/ 2257777 h 2361233"/>
                <a:gd name="connsiteX60" fmla="*/ 3815645 w 4312356"/>
                <a:gd name="connsiteY60" fmla="*/ 2269066 h 2361233"/>
                <a:gd name="connsiteX61" fmla="*/ 3849512 w 4312356"/>
                <a:gd name="connsiteY61" fmla="*/ 2280355 h 2361233"/>
                <a:gd name="connsiteX62" fmla="*/ 4018845 w 4312356"/>
                <a:gd name="connsiteY62" fmla="*/ 2302933 h 2361233"/>
                <a:gd name="connsiteX63" fmla="*/ 4075289 w 4312356"/>
                <a:gd name="connsiteY63" fmla="*/ 2314222 h 2361233"/>
                <a:gd name="connsiteX64" fmla="*/ 4143023 w 4312356"/>
                <a:gd name="connsiteY64" fmla="*/ 2325511 h 2361233"/>
                <a:gd name="connsiteX65" fmla="*/ 4244623 w 4312356"/>
                <a:gd name="connsiteY65" fmla="*/ 2348088 h 2361233"/>
                <a:gd name="connsiteX66" fmla="*/ 4278489 w 4312356"/>
                <a:gd name="connsiteY66" fmla="*/ 2359377 h 2361233"/>
                <a:gd name="connsiteX67" fmla="*/ 4312356 w 4312356"/>
                <a:gd name="connsiteY67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553156 w 4312356"/>
                <a:gd name="connsiteY8" fmla="*/ 846666 h 2361233"/>
                <a:gd name="connsiteX9" fmla="*/ 666045 w 4312356"/>
                <a:gd name="connsiteY9" fmla="*/ 959555 h 2361233"/>
                <a:gd name="connsiteX10" fmla="*/ 722489 w 4312356"/>
                <a:gd name="connsiteY10" fmla="*/ 1016000 h 2361233"/>
                <a:gd name="connsiteX11" fmla="*/ 778934 w 4312356"/>
                <a:gd name="connsiteY11" fmla="*/ 1061155 h 2361233"/>
                <a:gd name="connsiteX12" fmla="*/ 812800 w 4312356"/>
                <a:gd name="connsiteY12" fmla="*/ 1095022 h 2361233"/>
                <a:gd name="connsiteX13" fmla="*/ 846667 w 4312356"/>
                <a:gd name="connsiteY13" fmla="*/ 1106311 h 2361233"/>
                <a:gd name="connsiteX14" fmla="*/ 903112 w 4312356"/>
                <a:gd name="connsiteY14" fmla="*/ 1151466 h 2361233"/>
                <a:gd name="connsiteX15" fmla="*/ 970845 w 4312356"/>
                <a:gd name="connsiteY15" fmla="*/ 1196622 h 2361233"/>
                <a:gd name="connsiteX16" fmla="*/ 1072445 w 4312356"/>
                <a:gd name="connsiteY16" fmla="*/ 1275644 h 2361233"/>
                <a:gd name="connsiteX17" fmla="*/ 1095023 w 4312356"/>
                <a:gd name="connsiteY17" fmla="*/ 1309511 h 2361233"/>
                <a:gd name="connsiteX18" fmla="*/ 1162756 w 4312356"/>
                <a:gd name="connsiteY18" fmla="*/ 1354666 h 2361233"/>
                <a:gd name="connsiteX19" fmla="*/ 1196623 w 4312356"/>
                <a:gd name="connsiteY19" fmla="*/ 1377244 h 2361233"/>
                <a:gd name="connsiteX20" fmla="*/ 1264356 w 4312356"/>
                <a:gd name="connsiteY20" fmla="*/ 1422400 h 2361233"/>
                <a:gd name="connsiteX21" fmla="*/ 1332089 w 4312356"/>
                <a:gd name="connsiteY21" fmla="*/ 1467555 h 2361233"/>
                <a:gd name="connsiteX22" fmla="*/ 1365956 w 4312356"/>
                <a:gd name="connsiteY22" fmla="*/ 1490133 h 2361233"/>
                <a:gd name="connsiteX23" fmla="*/ 1433689 w 4312356"/>
                <a:gd name="connsiteY23" fmla="*/ 1512711 h 2361233"/>
                <a:gd name="connsiteX24" fmla="*/ 1467556 w 4312356"/>
                <a:gd name="connsiteY24" fmla="*/ 1524000 h 2361233"/>
                <a:gd name="connsiteX25" fmla="*/ 1501423 w 4312356"/>
                <a:gd name="connsiteY25" fmla="*/ 1546577 h 2361233"/>
                <a:gd name="connsiteX26" fmla="*/ 1569156 w 4312356"/>
                <a:gd name="connsiteY26" fmla="*/ 1569155 h 2361233"/>
                <a:gd name="connsiteX27" fmla="*/ 1603023 w 4312356"/>
                <a:gd name="connsiteY27" fmla="*/ 1591733 h 2361233"/>
                <a:gd name="connsiteX28" fmla="*/ 1670756 w 4312356"/>
                <a:gd name="connsiteY28" fmla="*/ 1614311 h 2361233"/>
                <a:gd name="connsiteX29" fmla="*/ 1772356 w 4312356"/>
                <a:gd name="connsiteY29" fmla="*/ 1659466 h 2361233"/>
                <a:gd name="connsiteX30" fmla="*/ 1817512 w 4312356"/>
                <a:gd name="connsiteY30" fmla="*/ 1670755 h 2361233"/>
                <a:gd name="connsiteX31" fmla="*/ 1885245 w 4312356"/>
                <a:gd name="connsiteY31" fmla="*/ 1693333 h 2361233"/>
                <a:gd name="connsiteX32" fmla="*/ 1919112 w 4312356"/>
                <a:gd name="connsiteY32" fmla="*/ 1704622 h 2361233"/>
                <a:gd name="connsiteX33" fmla="*/ 1952978 w 4312356"/>
                <a:gd name="connsiteY33" fmla="*/ 1715911 h 2361233"/>
                <a:gd name="connsiteX34" fmla="*/ 1986845 w 4312356"/>
                <a:gd name="connsiteY34" fmla="*/ 1727200 h 2361233"/>
                <a:gd name="connsiteX35" fmla="*/ 2054578 w 4312356"/>
                <a:gd name="connsiteY35" fmla="*/ 1772355 h 2361233"/>
                <a:gd name="connsiteX36" fmla="*/ 2156178 w 4312356"/>
                <a:gd name="connsiteY36" fmla="*/ 1806222 h 2361233"/>
                <a:gd name="connsiteX37" fmla="*/ 2190045 w 4312356"/>
                <a:gd name="connsiteY37" fmla="*/ 1817511 h 2361233"/>
                <a:gd name="connsiteX38" fmla="*/ 2223912 w 4312356"/>
                <a:gd name="connsiteY38" fmla="*/ 1840088 h 2361233"/>
                <a:gd name="connsiteX39" fmla="*/ 2325512 w 4312356"/>
                <a:gd name="connsiteY39" fmla="*/ 1873955 h 2361233"/>
                <a:gd name="connsiteX40" fmla="*/ 2427112 w 4312356"/>
                <a:gd name="connsiteY40" fmla="*/ 1907822 h 2361233"/>
                <a:gd name="connsiteX41" fmla="*/ 2460978 w 4312356"/>
                <a:gd name="connsiteY41" fmla="*/ 1919111 h 2361233"/>
                <a:gd name="connsiteX42" fmla="*/ 2506134 w 4312356"/>
                <a:gd name="connsiteY42" fmla="*/ 1930400 h 2361233"/>
                <a:gd name="connsiteX43" fmla="*/ 2607734 w 4312356"/>
                <a:gd name="connsiteY43" fmla="*/ 1964266 h 2361233"/>
                <a:gd name="connsiteX44" fmla="*/ 2810934 w 4312356"/>
                <a:gd name="connsiteY44" fmla="*/ 2032000 h 2361233"/>
                <a:gd name="connsiteX45" fmla="*/ 2878667 w 4312356"/>
                <a:gd name="connsiteY45" fmla="*/ 2054577 h 2361233"/>
                <a:gd name="connsiteX46" fmla="*/ 2912534 w 4312356"/>
                <a:gd name="connsiteY46" fmla="*/ 2065866 h 2361233"/>
                <a:gd name="connsiteX47" fmla="*/ 2991556 w 4312356"/>
                <a:gd name="connsiteY47" fmla="*/ 2088444 h 2361233"/>
                <a:gd name="connsiteX48" fmla="*/ 3093156 w 4312356"/>
                <a:gd name="connsiteY48" fmla="*/ 2111022 h 2361233"/>
                <a:gd name="connsiteX49" fmla="*/ 3138312 w 4312356"/>
                <a:gd name="connsiteY49" fmla="*/ 2122311 h 2361233"/>
                <a:gd name="connsiteX50" fmla="*/ 3172178 w 4312356"/>
                <a:gd name="connsiteY50" fmla="*/ 2133600 h 2361233"/>
                <a:gd name="connsiteX51" fmla="*/ 3251200 w 4312356"/>
                <a:gd name="connsiteY51" fmla="*/ 2144888 h 2361233"/>
                <a:gd name="connsiteX52" fmla="*/ 3296356 w 4312356"/>
                <a:gd name="connsiteY52" fmla="*/ 2156177 h 2361233"/>
                <a:gd name="connsiteX53" fmla="*/ 3330223 w 4312356"/>
                <a:gd name="connsiteY53" fmla="*/ 2167466 h 2361233"/>
                <a:gd name="connsiteX54" fmla="*/ 3409245 w 4312356"/>
                <a:gd name="connsiteY54" fmla="*/ 2178755 h 2361233"/>
                <a:gd name="connsiteX55" fmla="*/ 3499556 w 4312356"/>
                <a:gd name="connsiteY55" fmla="*/ 2201333 h 2361233"/>
                <a:gd name="connsiteX56" fmla="*/ 3567289 w 4312356"/>
                <a:gd name="connsiteY56" fmla="*/ 2223911 h 2361233"/>
                <a:gd name="connsiteX57" fmla="*/ 3657600 w 4312356"/>
                <a:gd name="connsiteY57" fmla="*/ 2235200 h 2361233"/>
                <a:gd name="connsiteX58" fmla="*/ 3736623 w 4312356"/>
                <a:gd name="connsiteY58" fmla="*/ 2257777 h 2361233"/>
                <a:gd name="connsiteX59" fmla="*/ 3815645 w 4312356"/>
                <a:gd name="connsiteY59" fmla="*/ 2269066 h 2361233"/>
                <a:gd name="connsiteX60" fmla="*/ 3849512 w 4312356"/>
                <a:gd name="connsiteY60" fmla="*/ 2280355 h 2361233"/>
                <a:gd name="connsiteX61" fmla="*/ 4018845 w 4312356"/>
                <a:gd name="connsiteY61" fmla="*/ 2302933 h 2361233"/>
                <a:gd name="connsiteX62" fmla="*/ 4075289 w 4312356"/>
                <a:gd name="connsiteY62" fmla="*/ 2314222 h 2361233"/>
                <a:gd name="connsiteX63" fmla="*/ 4143023 w 4312356"/>
                <a:gd name="connsiteY63" fmla="*/ 2325511 h 2361233"/>
                <a:gd name="connsiteX64" fmla="*/ 4244623 w 4312356"/>
                <a:gd name="connsiteY64" fmla="*/ 2348088 h 2361233"/>
                <a:gd name="connsiteX65" fmla="*/ 4278489 w 4312356"/>
                <a:gd name="connsiteY65" fmla="*/ 2359377 h 2361233"/>
                <a:gd name="connsiteX66" fmla="*/ 4312356 w 4312356"/>
                <a:gd name="connsiteY66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553156 w 4312356"/>
                <a:gd name="connsiteY8" fmla="*/ 846666 h 2361233"/>
                <a:gd name="connsiteX9" fmla="*/ 666045 w 4312356"/>
                <a:gd name="connsiteY9" fmla="*/ 959555 h 2361233"/>
                <a:gd name="connsiteX10" fmla="*/ 722489 w 4312356"/>
                <a:gd name="connsiteY10" fmla="*/ 1016000 h 2361233"/>
                <a:gd name="connsiteX11" fmla="*/ 778934 w 4312356"/>
                <a:gd name="connsiteY11" fmla="*/ 1061155 h 2361233"/>
                <a:gd name="connsiteX12" fmla="*/ 812800 w 4312356"/>
                <a:gd name="connsiteY12" fmla="*/ 1095022 h 2361233"/>
                <a:gd name="connsiteX13" fmla="*/ 846667 w 4312356"/>
                <a:gd name="connsiteY13" fmla="*/ 1106311 h 2361233"/>
                <a:gd name="connsiteX14" fmla="*/ 903112 w 4312356"/>
                <a:gd name="connsiteY14" fmla="*/ 1151466 h 2361233"/>
                <a:gd name="connsiteX15" fmla="*/ 970845 w 4312356"/>
                <a:gd name="connsiteY15" fmla="*/ 1196622 h 2361233"/>
                <a:gd name="connsiteX16" fmla="*/ 1095023 w 4312356"/>
                <a:gd name="connsiteY16" fmla="*/ 1309511 h 2361233"/>
                <a:gd name="connsiteX17" fmla="*/ 1162756 w 4312356"/>
                <a:gd name="connsiteY17" fmla="*/ 1354666 h 2361233"/>
                <a:gd name="connsiteX18" fmla="*/ 1196623 w 4312356"/>
                <a:gd name="connsiteY18" fmla="*/ 1377244 h 2361233"/>
                <a:gd name="connsiteX19" fmla="*/ 1264356 w 4312356"/>
                <a:gd name="connsiteY19" fmla="*/ 1422400 h 2361233"/>
                <a:gd name="connsiteX20" fmla="*/ 1332089 w 4312356"/>
                <a:gd name="connsiteY20" fmla="*/ 1467555 h 2361233"/>
                <a:gd name="connsiteX21" fmla="*/ 1365956 w 4312356"/>
                <a:gd name="connsiteY21" fmla="*/ 1490133 h 2361233"/>
                <a:gd name="connsiteX22" fmla="*/ 1433689 w 4312356"/>
                <a:gd name="connsiteY22" fmla="*/ 1512711 h 2361233"/>
                <a:gd name="connsiteX23" fmla="*/ 1467556 w 4312356"/>
                <a:gd name="connsiteY23" fmla="*/ 1524000 h 2361233"/>
                <a:gd name="connsiteX24" fmla="*/ 1501423 w 4312356"/>
                <a:gd name="connsiteY24" fmla="*/ 1546577 h 2361233"/>
                <a:gd name="connsiteX25" fmla="*/ 1569156 w 4312356"/>
                <a:gd name="connsiteY25" fmla="*/ 1569155 h 2361233"/>
                <a:gd name="connsiteX26" fmla="*/ 1603023 w 4312356"/>
                <a:gd name="connsiteY26" fmla="*/ 1591733 h 2361233"/>
                <a:gd name="connsiteX27" fmla="*/ 1670756 w 4312356"/>
                <a:gd name="connsiteY27" fmla="*/ 1614311 h 2361233"/>
                <a:gd name="connsiteX28" fmla="*/ 1772356 w 4312356"/>
                <a:gd name="connsiteY28" fmla="*/ 1659466 h 2361233"/>
                <a:gd name="connsiteX29" fmla="*/ 1817512 w 4312356"/>
                <a:gd name="connsiteY29" fmla="*/ 1670755 h 2361233"/>
                <a:gd name="connsiteX30" fmla="*/ 1885245 w 4312356"/>
                <a:gd name="connsiteY30" fmla="*/ 1693333 h 2361233"/>
                <a:gd name="connsiteX31" fmla="*/ 1919112 w 4312356"/>
                <a:gd name="connsiteY31" fmla="*/ 1704622 h 2361233"/>
                <a:gd name="connsiteX32" fmla="*/ 1952978 w 4312356"/>
                <a:gd name="connsiteY32" fmla="*/ 1715911 h 2361233"/>
                <a:gd name="connsiteX33" fmla="*/ 1986845 w 4312356"/>
                <a:gd name="connsiteY33" fmla="*/ 1727200 h 2361233"/>
                <a:gd name="connsiteX34" fmla="*/ 2054578 w 4312356"/>
                <a:gd name="connsiteY34" fmla="*/ 1772355 h 2361233"/>
                <a:gd name="connsiteX35" fmla="*/ 2156178 w 4312356"/>
                <a:gd name="connsiteY35" fmla="*/ 1806222 h 2361233"/>
                <a:gd name="connsiteX36" fmla="*/ 2190045 w 4312356"/>
                <a:gd name="connsiteY36" fmla="*/ 1817511 h 2361233"/>
                <a:gd name="connsiteX37" fmla="*/ 2223912 w 4312356"/>
                <a:gd name="connsiteY37" fmla="*/ 1840088 h 2361233"/>
                <a:gd name="connsiteX38" fmla="*/ 2325512 w 4312356"/>
                <a:gd name="connsiteY38" fmla="*/ 1873955 h 2361233"/>
                <a:gd name="connsiteX39" fmla="*/ 2427112 w 4312356"/>
                <a:gd name="connsiteY39" fmla="*/ 1907822 h 2361233"/>
                <a:gd name="connsiteX40" fmla="*/ 2460978 w 4312356"/>
                <a:gd name="connsiteY40" fmla="*/ 1919111 h 2361233"/>
                <a:gd name="connsiteX41" fmla="*/ 2506134 w 4312356"/>
                <a:gd name="connsiteY41" fmla="*/ 1930400 h 2361233"/>
                <a:gd name="connsiteX42" fmla="*/ 2607734 w 4312356"/>
                <a:gd name="connsiteY42" fmla="*/ 1964266 h 2361233"/>
                <a:gd name="connsiteX43" fmla="*/ 2810934 w 4312356"/>
                <a:gd name="connsiteY43" fmla="*/ 2032000 h 2361233"/>
                <a:gd name="connsiteX44" fmla="*/ 2878667 w 4312356"/>
                <a:gd name="connsiteY44" fmla="*/ 2054577 h 2361233"/>
                <a:gd name="connsiteX45" fmla="*/ 2912534 w 4312356"/>
                <a:gd name="connsiteY45" fmla="*/ 2065866 h 2361233"/>
                <a:gd name="connsiteX46" fmla="*/ 2991556 w 4312356"/>
                <a:gd name="connsiteY46" fmla="*/ 2088444 h 2361233"/>
                <a:gd name="connsiteX47" fmla="*/ 3093156 w 4312356"/>
                <a:gd name="connsiteY47" fmla="*/ 2111022 h 2361233"/>
                <a:gd name="connsiteX48" fmla="*/ 3138312 w 4312356"/>
                <a:gd name="connsiteY48" fmla="*/ 2122311 h 2361233"/>
                <a:gd name="connsiteX49" fmla="*/ 3172178 w 4312356"/>
                <a:gd name="connsiteY49" fmla="*/ 2133600 h 2361233"/>
                <a:gd name="connsiteX50" fmla="*/ 3251200 w 4312356"/>
                <a:gd name="connsiteY50" fmla="*/ 2144888 h 2361233"/>
                <a:gd name="connsiteX51" fmla="*/ 3296356 w 4312356"/>
                <a:gd name="connsiteY51" fmla="*/ 2156177 h 2361233"/>
                <a:gd name="connsiteX52" fmla="*/ 3330223 w 4312356"/>
                <a:gd name="connsiteY52" fmla="*/ 2167466 h 2361233"/>
                <a:gd name="connsiteX53" fmla="*/ 3409245 w 4312356"/>
                <a:gd name="connsiteY53" fmla="*/ 2178755 h 2361233"/>
                <a:gd name="connsiteX54" fmla="*/ 3499556 w 4312356"/>
                <a:gd name="connsiteY54" fmla="*/ 2201333 h 2361233"/>
                <a:gd name="connsiteX55" fmla="*/ 3567289 w 4312356"/>
                <a:gd name="connsiteY55" fmla="*/ 2223911 h 2361233"/>
                <a:gd name="connsiteX56" fmla="*/ 3657600 w 4312356"/>
                <a:gd name="connsiteY56" fmla="*/ 2235200 h 2361233"/>
                <a:gd name="connsiteX57" fmla="*/ 3736623 w 4312356"/>
                <a:gd name="connsiteY57" fmla="*/ 2257777 h 2361233"/>
                <a:gd name="connsiteX58" fmla="*/ 3815645 w 4312356"/>
                <a:gd name="connsiteY58" fmla="*/ 2269066 h 2361233"/>
                <a:gd name="connsiteX59" fmla="*/ 3849512 w 4312356"/>
                <a:gd name="connsiteY59" fmla="*/ 2280355 h 2361233"/>
                <a:gd name="connsiteX60" fmla="*/ 4018845 w 4312356"/>
                <a:gd name="connsiteY60" fmla="*/ 2302933 h 2361233"/>
                <a:gd name="connsiteX61" fmla="*/ 4075289 w 4312356"/>
                <a:gd name="connsiteY61" fmla="*/ 2314222 h 2361233"/>
                <a:gd name="connsiteX62" fmla="*/ 4143023 w 4312356"/>
                <a:gd name="connsiteY62" fmla="*/ 2325511 h 2361233"/>
                <a:gd name="connsiteX63" fmla="*/ 4244623 w 4312356"/>
                <a:gd name="connsiteY63" fmla="*/ 2348088 h 2361233"/>
                <a:gd name="connsiteX64" fmla="*/ 4278489 w 4312356"/>
                <a:gd name="connsiteY64" fmla="*/ 2359377 h 2361233"/>
                <a:gd name="connsiteX65" fmla="*/ 4312356 w 4312356"/>
                <a:gd name="connsiteY65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553156 w 4312356"/>
                <a:gd name="connsiteY8" fmla="*/ 846666 h 2361233"/>
                <a:gd name="connsiteX9" fmla="*/ 666045 w 4312356"/>
                <a:gd name="connsiteY9" fmla="*/ 959555 h 2361233"/>
                <a:gd name="connsiteX10" fmla="*/ 722489 w 4312356"/>
                <a:gd name="connsiteY10" fmla="*/ 1016000 h 2361233"/>
                <a:gd name="connsiteX11" fmla="*/ 778934 w 4312356"/>
                <a:gd name="connsiteY11" fmla="*/ 1061155 h 2361233"/>
                <a:gd name="connsiteX12" fmla="*/ 812800 w 4312356"/>
                <a:gd name="connsiteY12" fmla="*/ 1095022 h 2361233"/>
                <a:gd name="connsiteX13" fmla="*/ 846667 w 4312356"/>
                <a:gd name="connsiteY13" fmla="*/ 1106311 h 2361233"/>
                <a:gd name="connsiteX14" fmla="*/ 903112 w 4312356"/>
                <a:gd name="connsiteY14" fmla="*/ 1151466 h 2361233"/>
                <a:gd name="connsiteX15" fmla="*/ 1095023 w 4312356"/>
                <a:gd name="connsiteY15" fmla="*/ 1309511 h 2361233"/>
                <a:gd name="connsiteX16" fmla="*/ 1162756 w 4312356"/>
                <a:gd name="connsiteY16" fmla="*/ 1354666 h 2361233"/>
                <a:gd name="connsiteX17" fmla="*/ 1196623 w 4312356"/>
                <a:gd name="connsiteY17" fmla="*/ 1377244 h 2361233"/>
                <a:gd name="connsiteX18" fmla="*/ 1264356 w 4312356"/>
                <a:gd name="connsiteY18" fmla="*/ 1422400 h 2361233"/>
                <a:gd name="connsiteX19" fmla="*/ 1332089 w 4312356"/>
                <a:gd name="connsiteY19" fmla="*/ 1467555 h 2361233"/>
                <a:gd name="connsiteX20" fmla="*/ 1365956 w 4312356"/>
                <a:gd name="connsiteY20" fmla="*/ 1490133 h 2361233"/>
                <a:gd name="connsiteX21" fmla="*/ 1433689 w 4312356"/>
                <a:gd name="connsiteY21" fmla="*/ 1512711 h 2361233"/>
                <a:gd name="connsiteX22" fmla="*/ 1467556 w 4312356"/>
                <a:gd name="connsiteY22" fmla="*/ 1524000 h 2361233"/>
                <a:gd name="connsiteX23" fmla="*/ 1501423 w 4312356"/>
                <a:gd name="connsiteY23" fmla="*/ 1546577 h 2361233"/>
                <a:gd name="connsiteX24" fmla="*/ 1569156 w 4312356"/>
                <a:gd name="connsiteY24" fmla="*/ 1569155 h 2361233"/>
                <a:gd name="connsiteX25" fmla="*/ 1603023 w 4312356"/>
                <a:gd name="connsiteY25" fmla="*/ 1591733 h 2361233"/>
                <a:gd name="connsiteX26" fmla="*/ 1670756 w 4312356"/>
                <a:gd name="connsiteY26" fmla="*/ 1614311 h 2361233"/>
                <a:gd name="connsiteX27" fmla="*/ 1772356 w 4312356"/>
                <a:gd name="connsiteY27" fmla="*/ 1659466 h 2361233"/>
                <a:gd name="connsiteX28" fmla="*/ 1817512 w 4312356"/>
                <a:gd name="connsiteY28" fmla="*/ 1670755 h 2361233"/>
                <a:gd name="connsiteX29" fmla="*/ 1885245 w 4312356"/>
                <a:gd name="connsiteY29" fmla="*/ 1693333 h 2361233"/>
                <a:gd name="connsiteX30" fmla="*/ 1919112 w 4312356"/>
                <a:gd name="connsiteY30" fmla="*/ 1704622 h 2361233"/>
                <a:gd name="connsiteX31" fmla="*/ 1952978 w 4312356"/>
                <a:gd name="connsiteY31" fmla="*/ 1715911 h 2361233"/>
                <a:gd name="connsiteX32" fmla="*/ 1986845 w 4312356"/>
                <a:gd name="connsiteY32" fmla="*/ 1727200 h 2361233"/>
                <a:gd name="connsiteX33" fmla="*/ 2054578 w 4312356"/>
                <a:gd name="connsiteY33" fmla="*/ 1772355 h 2361233"/>
                <a:gd name="connsiteX34" fmla="*/ 2156178 w 4312356"/>
                <a:gd name="connsiteY34" fmla="*/ 1806222 h 2361233"/>
                <a:gd name="connsiteX35" fmla="*/ 2190045 w 4312356"/>
                <a:gd name="connsiteY35" fmla="*/ 1817511 h 2361233"/>
                <a:gd name="connsiteX36" fmla="*/ 2223912 w 4312356"/>
                <a:gd name="connsiteY36" fmla="*/ 1840088 h 2361233"/>
                <a:gd name="connsiteX37" fmla="*/ 2325512 w 4312356"/>
                <a:gd name="connsiteY37" fmla="*/ 1873955 h 2361233"/>
                <a:gd name="connsiteX38" fmla="*/ 2427112 w 4312356"/>
                <a:gd name="connsiteY38" fmla="*/ 1907822 h 2361233"/>
                <a:gd name="connsiteX39" fmla="*/ 2460978 w 4312356"/>
                <a:gd name="connsiteY39" fmla="*/ 1919111 h 2361233"/>
                <a:gd name="connsiteX40" fmla="*/ 2506134 w 4312356"/>
                <a:gd name="connsiteY40" fmla="*/ 1930400 h 2361233"/>
                <a:gd name="connsiteX41" fmla="*/ 2607734 w 4312356"/>
                <a:gd name="connsiteY41" fmla="*/ 1964266 h 2361233"/>
                <a:gd name="connsiteX42" fmla="*/ 2810934 w 4312356"/>
                <a:gd name="connsiteY42" fmla="*/ 2032000 h 2361233"/>
                <a:gd name="connsiteX43" fmla="*/ 2878667 w 4312356"/>
                <a:gd name="connsiteY43" fmla="*/ 2054577 h 2361233"/>
                <a:gd name="connsiteX44" fmla="*/ 2912534 w 4312356"/>
                <a:gd name="connsiteY44" fmla="*/ 2065866 h 2361233"/>
                <a:gd name="connsiteX45" fmla="*/ 2991556 w 4312356"/>
                <a:gd name="connsiteY45" fmla="*/ 2088444 h 2361233"/>
                <a:gd name="connsiteX46" fmla="*/ 3093156 w 4312356"/>
                <a:gd name="connsiteY46" fmla="*/ 2111022 h 2361233"/>
                <a:gd name="connsiteX47" fmla="*/ 3138312 w 4312356"/>
                <a:gd name="connsiteY47" fmla="*/ 2122311 h 2361233"/>
                <a:gd name="connsiteX48" fmla="*/ 3172178 w 4312356"/>
                <a:gd name="connsiteY48" fmla="*/ 2133600 h 2361233"/>
                <a:gd name="connsiteX49" fmla="*/ 3251200 w 4312356"/>
                <a:gd name="connsiteY49" fmla="*/ 2144888 h 2361233"/>
                <a:gd name="connsiteX50" fmla="*/ 3296356 w 4312356"/>
                <a:gd name="connsiteY50" fmla="*/ 2156177 h 2361233"/>
                <a:gd name="connsiteX51" fmla="*/ 3330223 w 4312356"/>
                <a:gd name="connsiteY51" fmla="*/ 2167466 h 2361233"/>
                <a:gd name="connsiteX52" fmla="*/ 3409245 w 4312356"/>
                <a:gd name="connsiteY52" fmla="*/ 2178755 h 2361233"/>
                <a:gd name="connsiteX53" fmla="*/ 3499556 w 4312356"/>
                <a:gd name="connsiteY53" fmla="*/ 2201333 h 2361233"/>
                <a:gd name="connsiteX54" fmla="*/ 3567289 w 4312356"/>
                <a:gd name="connsiteY54" fmla="*/ 2223911 h 2361233"/>
                <a:gd name="connsiteX55" fmla="*/ 3657600 w 4312356"/>
                <a:gd name="connsiteY55" fmla="*/ 2235200 h 2361233"/>
                <a:gd name="connsiteX56" fmla="*/ 3736623 w 4312356"/>
                <a:gd name="connsiteY56" fmla="*/ 2257777 h 2361233"/>
                <a:gd name="connsiteX57" fmla="*/ 3815645 w 4312356"/>
                <a:gd name="connsiteY57" fmla="*/ 2269066 h 2361233"/>
                <a:gd name="connsiteX58" fmla="*/ 3849512 w 4312356"/>
                <a:gd name="connsiteY58" fmla="*/ 2280355 h 2361233"/>
                <a:gd name="connsiteX59" fmla="*/ 4018845 w 4312356"/>
                <a:gd name="connsiteY59" fmla="*/ 2302933 h 2361233"/>
                <a:gd name="connsiteX60" fmla="*/ 4075289 w 4312356"/>
                <a:gd name="connsiteY60" fmla="*/ 2314222 h 2361233"/>
                <a:gd name="connsiteX61" fmla="*/ 4143023 w 4312356"/>
                <a:gd name="connsiteY61" fmla="*/ 2325511 h 2361233"/>
                <a:gd name="connsiteX62" fmla="*/ 4244623 w 4312356"/>
                <a:gd name="connsiteY62" fmla="*/ 2348088 h 2361233"/>
                <a:gd name="connsiteX63" fmla="*/ 4278489 w 4312356"/>
                <a:gd name="connsiteY63" fmla="*/ 2359377 h 2361233"/>
                <a:gd name="connsiteX64" fmla="*/ 4312356 w 4312356"/>
                <a:gd name="connsiteY64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553156 w 4312356"/>
                <a:gd name="connsiteY8" fmla="*/ 846666 h 2361233"/>
                <a:gd name="connsiteX9" fmla="*/ 666045 w 4312356"/>
                <a:gd name="connsiteY9" fmla="*/ 959555 h 2361233"/>
                <a:gd name="connsiteX10" fmla="*/ 722489 w 4312356"/>
                <a:gd name="connsiteY10" fmla="*/ 1016000 h 2361233"/>
                <a:gd name="connsiteX11" fmla="*/ 778934 w 4312356"/>
                <a:gd name="connsiteY11" fmla="*/ 1061155 h 2361233"/>
                <a:gd name="connsiteX12" fmla="*/ 812800 w 4312356"/>
                <a:gd name="connsiteY12" fmla="*/ 1095022 h 2361233"/>
                <a:gd name="connsiteX13" fmla="*/ 846667 w 4312356"/>
                <a:gd name="connsiteY13" fmla="*/ 1106311 h 2361233"/>
                <a:gd name="connsiteX14" fmla="*/ 1095023 w 4312356"/>
                <a:gd name="connsiteY14" fmla="*/ 1309511 h 2361233"/>
                <a:gd name="connsiteX15" fmla="*/ 1162756 w 4312356"/>
                <a:gd name="connsiteY15" fmla="*/ 1354666 h 2361233"/>
                <a:gd name="connsiteX16" fmla="*/ 1196623 w 4312356"/>
                <a:gd name="connsiteY16" fmla="*/ 1377244 h 2361233"/>
                <a:gd name="connsiteX17" fmla="*/ 1264356 w 4312356"/>
                <a:gd name="connsiteY17" fmla="*/ 1422400 h 2361233"/>
                <a:gd name="connsiteX18" fmla="*/ 1332089 w 4312356"/>
                <a:gd name="connsiteY18" fmla="*/ 1467555 h 2361233"/>
                <a:gd name="connsiteX19" fmla="*/ 1365956 w 4312356"/>
                <a:gd name="connsiteY19" fmla="*/ 1490133 h 2361233"/>
                <a:gd name="connsiteX20" fmla="*/ 1433689 w 4312356"/>
                <a:gd name="connsiteY20" fmla="*/ 1512711 h 2361233"/>
                <a:gd name="connsiteX21" fmla="*/ 1467556 w 4312356"/>
                <a:gd name="connsiteY21" fmla="*/ 1524000 h 2361233"/>
                <a:gd name="connsiteX22" fmla="*/ 1501423 w 4312356"/>
                <a:gd name="connsiteY22" fmla="*/ 1546577 h 2361233"/>
                <a:gd name="connsiteX23" fmla="*/ 1569156 w 4312356"/>
                <a:gd name="connsiteY23" fmla="*/ 1569155 h 2361233"/>
                <a:gd name="connsiteX24" fmla="*/ 1603023 w 4312356"/>
                <a:gd name="connsiteY24" fmla="*/ 1591733 h 2361233"/>
                <a:gd name="connsiteX25" fmla="*/ 1670756 w 4312356"/>
                <a:gd name="connsiteY25" fmla="*/ 1614311 h 2361233"/>
                <a:gd name="connsiteX26" fmla="*/ 1772356 w 4312356"/>
                <a:gd name="connsiteY26" fmla="*/ 1659466 h 2361233"/>
                <a:gd name="connsiteX27" fmla="*/ 1817512 w 4312356"/>
                <a:gd name="connsiteY27" fmla="*/ 1670755 h 2361233"/>
                <a:gd name="connsiteX28" fmla="*/ 1885245 w 4312356"/>
                <a:gd name="connsiteY28" fmla="*/ 1693333 h 2361233"/>
                <a:gd name="connsiteX29" fmla="*/ 1919112 w 4312356"/>
                <a:gd name="connsiteY29" fmla="*/ 1704622 h 2361233"/>
                <a:gd name="connsiteX30" fmla="*/ 1952978 w 4312356"/>
                <a:gd name="connsiteY30" fmla="*/ 1715911 h 2361233"/>
                <a:gd name="connsiteX31" fmla="*/ 1986845 w 4312356"/>
                <a:gd name="connsiteY31" fmla="*/ 1727200 h 2361233"/>
                <a:gd name="connsiteX32" fmla="*/ 2054578 w 4312356"/>
                <a:gd name="connsiteY32" fmla="*/ 1772355 h 2361233"/>
                <a:gd name="connsiteX33" fmla="*/ 2156178 w 4312356"/>
                <a:gd name="connsiteY33" fmla="*/ 1806222 h 2361233"/>
                <a:gd name="connsiteX34" fmla="*/ 2190045 w 4312356"/>
                <a:gd name="connsiteY34" fmla="*/ 1817511 h 2361233"/>
                <a:gd name="connsiteX35" fmla="*/ 2223912 w 4312356"/>
                <a:gd name="connsiteY35" fmla="*/ 1840088 h 2361233"/>
                <a:gd name="connsiteX36" fmla="*/ 2325512 w 4312356"/>
                <a:gd name="connsiteY36" fmla="*/ 1873955 h 2361233"/>
                <a:gd name="connsiteX37" fmla="*/ 2427112 w 4312356"/>
                <a:gd name="connsiteY37" fmla="*/ 1907822 h 2361233"/>
                <a:gd name="connsiteX38" fmla="*/ 2460978 w 4312356"/>
                <a:gd name="connsiteY38" fmla="*/ 1919111 h 2361233"/>
                <a:gd name="connsiteX39" fmla="*/ 2506134 w 4312356"/>
                <a:gd name="connsiteY39" fmla="*/ 1930400 h 2361233"/>
                <a:gd name="connsiteX40" fmla="*/ 2607734 w 4312356"/>
                <a:gd name="connsiteY40" fmla="*/ 1964266 h 2361233"/>
                <a:gd name="connsiteX41" fmla="*/ 2810934 w 4312356"/>
                <a:gd name="connsiteY41" fmla="*/ 2032000 h 2361233"/>
                <a:gd name="connsiteX42" fmla="*/ 2878667 w 4312356"/>
                <a:gd name="connsiteY42" fmla="*/ 2054577 h 2361233"/>
                <a:gd name="connsiteX43" fmla="*/ 2912534 w 4312356"/>
                <a:gd name="connsiteY43" fmla="*/ 2065866 h 2361233"/>
                <a:gd name="connsiteX44" fmla="*/ 2991556 w 4312356"/>
                <a:gd name="connsiteY44" fmla="*/ 2088444 h 2361233"/>
                <a:gd name="connsiteX45" fmla="*/ 3093156 w 4312356"/>
                <a:gd name="connsiteY45" fmla="*/ 2111022 h 2361233"/>
                <a:gd name="connsiteX46" fmla="*/ 3138312 w 4312356"/>
                <a:gd name="connsiteY46" fmla="*/ 2122311 h 2361233"/>
                <a:gd name="connsiteX47" fmla="*/ 3172178 w 4312356"/>
                <a:gd name="connsiteY47" fmla="*/ 2133600 h 2361233"/>
                <a:gd name="connsiteX48" fmla="*/ 3251200 w 4312356"/>
                <a:gd name="connsiteY48" fmla="*/ 2144888 h 2361233"/>
                <a:gd name="connsiteX49" fmla="*/ 3296356 w 4312356"/>
                <a:gd name="connsiteY49" fmla="*/ 2156177 h 2361233"/>
                <a:gd name="connsiteX50" fmla="*/ 3330223 w 4312356"/>
                <a:gd name="connsiteY50" fmla="*/ 2167466 h 2361233"/>
                <a:gd name="connsiteX51" fmla="*/ 3409245 w 4312356"/>
                <a:gd name="connsiteY51" fmla="*/ 2178755 h 2361233"/>
                <a:gd name="connsiteX52" fmla="*/ 3499556 w 4312356"/>
                <a:gd name="connsiteY52" fmla="*/ 2201333 h 2361233"/>
                <a:gd name="connsiteX53" fmla="*/ 3567289 w 4312356"/>
                <a:gd name="connsiteY53" fmla="*/ 2223911 h 2361233"/>
                <a:gd name="connsiteX54" fmla="*/ 3657600 w 4312356"/>
                <a:gd name="connsiteY54" fmla="*/ 2235200 h 2361233"/>
                <a:gd name="connsiteX55" fmla="*/ 3736623 w 4312356"/>
                <a:gd name="connsiteY55" fmla="*/ 2257777 h 2361233"/>
                <a:gd name="connsiteX56" fmla="*/ 3815645 w 4312356"/>
                <a:gd name="connsiteY56" fmla="*/ 2269066 h 2361233"/>
                <a:gd name="connsiteX57" fmla="*/ 3849512 w 4312356"/>
                <a:gd name="connsiteY57" fmla="*/ 2280355 h 2361233"/>
                <a:gd name="connsiteX58" fmla="*/ 4018845 w 4312356"/>
                <a:gd name="connsiteY58" fmla="*/ 2302933 h 2361233"/>
                <a:gd name="connsiteX59" fmla="*/ 4075289 w 4312356"/>
                <a:gd name="connsiteY59" fmla="*/ 2314222 h 2361233"/>
                <a:gd name="connsiteX60" fmla="*/ 4143023 w 4312356"/>
                <a:gd name="connsiteY60" fmla="*/ 2325511 h 2361233"/>
                <a:gd name="connsiteX61" fmla="*/ 4244623 w 4312356"/>
                <a:gd name="connsiteY61" fmla="*/ 2348088 h 2361233"/>
                <a:gd name="connsiteX62" fmla="*/ 4278489 w 4312356"/>
                <a:gd name="connsiteY62" fmla="*/ 2359377 h 2361233"/>
                <a:gd name="connsiteX63" fmla="*/ 4312356 w 4312356"/>
                <a:gd name="connsiteY63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553156 w 4312356"/>
                <a:gd name="connsiteY8" fmla="*/ 846666 h 2361233"/>
                <a:gd name="connsiteX9" fmla="*/ 666045 w 4312356"/>
                <a:gd name="connsiteY9" fmla="*/ 959555 h 2361233"/>
                <a:gd name="connsiteX10" fmla="*/ 722489 w 4312356"/>
                <a:gd name="connsiteY10" fmla="*/ 1016000 h 2361233"/>
                <a:gd name="connsiteX11" fmla="*/ 778934 w 4312356"/>
                <a:gd name="connsiteY11" fmla="*/ 1061155 h 2361233"/>
                <a:gd name="connsiteX12" fmla="*/ 812800 w 4312356"/>
                <a:gd name="connsiteY12" fmla="*/ 1095022 h 2361233"/>
                <a:gd name="connsiteX13" fmla="*/ 1095023 w 4312356"/>
                <a:gd name="connsiteY13" fmla="*/ 1309511 h 2361233"/>
                <a:gd name="connsiteX14" fmla="*/ 1162756 w 4312356"/>
                <a:gd name="connsiteY14" fmla="*/ 1354666 h 2361233"/>
                <a:gd name="connsiteX15" fmla="*/ 1196623 w 4312356"/>
                <a:gd name="connsiteY15" fmla="*/ 1377244 h 2361233"/>
                <a:gd name="connsiteX16" fmla="*/ 1264356 w 4312356"/>
                <a:gd name="connsiteY16" fmla="*/ 1422400 h 2361233"/>
                <a:gd name="connsiteX17" fmla="*/ 1332089 w 4312356"/>
                <a:gd name="connsiteY17" fmla="*/ 1467555 h 2361233"/>
                <a:gd name="connsiteX18" fmla="*/ 1365956 w 4312356"/>
                <a:gd name="connsiteY18" fmla="*/ 1490133 h 2361233"/>
                <a:gd name="connsiteX19" fmla="*/ 1433689 w 4312356"/>
                <a:gd name="connsiteY19" fmla="*/ 1512711 h 2361233"/>
                <a:gd name="connsiteX20" fmla="*/ 1467556 w 4312356"/>
                <a:gd name="connsiteY20" fmla="*/ 1524000 h 2361233"/>
                <a:gd name="connsiteX21" fmla="*/ 1501423 w 4312356"/>
                <a:gd name="connsiteY21" fmla="*/ 1546577 h 2361233"/>
                <a:gd name="connsiteX22" fmla="*/ 1569156 w 4312356"/>
                <a:gd name="connsiteY22" fmla="*/ 1569155 h 2361233"/>
                <a:gd name="connsiteX23" fmla="*/ 1603023 w 4312356"/>
                <a:gd name="connsiteY23" fmla="*/ 1591733 h 2361233"/>
                <a:gd name="connsiteX24" fmla="*/ 1670756 w 4312356"/>
                <a:gd name="connsiteY24" fmla="*/ 1614311 h 2361233"/>
                <a:gd name="connsiteX25" fmla="*/ 1772356 w 4312356"/>
                <a:gd name="connsiteY25" fmla="*/ 1659466 h 2361233"/>
                <a:gd name="connsiteX26" fmla="*/ 1817512 w 4312356"/>
                <a:gd name="connsiteY26" fmla="*/ 1670755 h 2361233"/>
                <a:gd name="connsiteX27" fmla="*/ 1885245 w 4312356"/>
                <a:gd name="connsiteY27" fmla="*/ 1693333 h 2361233"/>
                <a:gd name="connsiteX28" fmla="*/ 1919112 w 4312356"/>
                <a:gd name="connsiteY28" fmla="*/ 1704622 h 2361233"/>
                <a:gd name="connsiteX29" fmla="*/ 1952978 w 4312356"/>
                <a:gd name="connsiteY29" fmla="*/ 1715911 h 2361233"/>
                <a:gd name="connsiteX30" fmla="*/ 1986845 w 4312356"/>
                <a:gd name="connsiteY30" fmla="*/ 1727200 h 2361233"/>
                <a:gd name="connsiteX31" fmla="*/ 2054578 w 4312356"/>
                <a:gd name="connsiteY31" fmla="*/ 1772355 h 2361233"/>
                <a:gd name="connsiteX32" fmla="*/ 2156178 w 4312356"/>
                <a:gd name="connsiteY32" fmla="*/ 1806222 h 2361233"/>
                <a:gd name="connsiteX33" fmla="*/ 2190045 w 4312356"/>
                <a:gd name="connsiteY33" fmla="*/ 1817511 h 2361233"/>
                <a:gd name="connsiteX34" fmla="*/ 2223912 w 4312356"/>
                <a:gd name="connsiteY34" fmla="*/ 1840088 h 2361233"/>
                <a:gd name="connsiteX35" fmla="*/ 2325512 w 4312356"/>
                <a:gd name="connsiteY35" fmla="*/ 1873955 h 2361233"/>
                <a:gd name="connsiteX36" fmla="*/ 2427112 w 4312356"/>
                <a:gd name="connsiteY36" fmla="*/ 1907822 h 2361233"/>
                <a:gd name="connsiteX37" fmla="*/ 2460978 w 4312356"/>
                <a:gd name="connsiteY37" fmla="*/ 1919111 h 2361233"/>
                <a:gd name="connsiteX38" fmla="*/ 2506134 w 4312356"/>
                <a:gd name="connsiteY38" fmla="*/ 1930400 h 2361233"/>
                <a:gd name="connsiteX39" fmla="*/ 2607734 w 4312356"/>
                <a:gd name="connsiteY39" fmla="*/ 1964266 h 2361233"/>
                <a:gd name="connsiteX40" fmla="*/ 2810934 w 4312356"/>
                <a:gd name="connsiteY40" fmla="*/ 2032000 h 2361233"/>
                <a:gd name="connsiteX41" fmla="*/ 2878667 w 4312356"/>
                <a:gd name="connsiteY41" fmla="*/ 2054577 h 2361233"/>
                <a:gd name="connsiteX42" fmla="*/ 2912534 w 4312356"/>
                <a:gd name="connsiteY42" fmla="*/ 2065866 h 2361233"/>
                <a:gd name="connsiteX43" fmla="*/ 2991556 w 4312356"/>
                <a:gd name="connsiteY43" fmla="*/ 2088444 h 2361233"/>
                <a:gd name="connsiteX44" fmla="*/ 3093156 w 4312356"/>
                <a:gd name="connsiteY44" fmla="*/ 2111022 h 2361233"/>
                <a:gd name="connsiteX45" fmla="*/ 3138312 w 4312356"/>
                <a:gd name="connsiteY45" fmla="*/ 2122311 h 2361233"/>
                <a:gd name="connsiteX46" fmla="*/ 3172178 w 4312356"/>
                <a:gd name="connsiteY46" fmla="*/ 2133600 h 2361233"/>
                <a:gd name="connsiteX47" fmla="*/ 3251200 w 4312356"/>
                <a:gd name="connsiteY47" fmla="*/ 2144888 h 2361233"/>
                <a:gd name="connsiteX48" fmla="*/ 3296356 w 4312356"/>
                <a:gd name="connsiteY48" fmla="*/ 2156177 h 2361233"/>
                <a:gd name="connsiteX49" fmla="*/ 3330223 w 4312356"/>
                <a:gd name="connsiteY49" fmla="*/ 2167466 h 2361233"/>
                <a:gd name="connsiteX50" fmla="*/ 3409245 w 4312356"/>
                <a:gd name="connsiteY50" fmla="*/ 2178755 h 2361233"/>
                <a:gd name="connsiteX51" fmla="*/ 3499556 w 4312356"/>
                <a:gd name="connsiteY51" fmla="*/ 2201333 h 2361233"/>
                <a:gd name="connsiteX52" fmla="*/ 3567289 w 4312356"/>
                <a:gd name="connsiteY52" fmla="*/ 2223911 h 2361233"/>
                <a:gd name="connsiteX53" fmla="*/ 3657600 w 4312356"/>
                <a:gd name="connsiteY53" fmla="*/ 2235200 h 2361233"/>
                <a:gd name="connsiteX54" fmla="*/ 3736623 w 4312356"/>
                <a:gd name="connsiteY54" fmla="*/ 2257777 h 2361233"/>
                <a:gd name="connsiteX55" fmla="*/ 3815645 w 4312356"/>
                <a:gd name="connsiteY55" fmla="*/ 2269066 h 2361233"/>
                <a:gd name="connsiteX56" fmla="*/ 3849512 w 4312356"/>
                <a:gd name="connsiteY56" fmla="*/ 2280355 h 2361233"/>
                <a:gd name="connsiteX57" fmla="*/ 4018845 w 4312356"/>
                <a:gd name="connsiteY57" fmla="*/ 2302933 h 2361233"/>
                <a:gd name="connsiteX58" fmla="*/ 4075289 w 4312356"/>
                <a:gd name="connsiteY58" fmla="*/ 2314222 h 2361233"/>
                <a:gd name="connsiteX59" fmla="*/ 4143023 w 4312356"/>
                <a:gd name="connsiteY59" fmla="*/ 2325511 h 2361233"/>
                <a:gd name="connsiteX60" fmla="*/ 4244623 w 4312356"/>
                <a:gd name="connsiteY60" fmla="*/ 2348088 h 2361233"/>
                <a:gd name="connsiteX61" fmla="*/ 4278489 w 4312356"/>
                <a:gd name="connsiteY61" fmla="*/ 2359377 h 2361233"/>
                <a:gd name="connsiteX62" fmla="*/ 4312356 w 4312356"/>
                <a:gd name="connsiteY62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553156 w 4312356"/>
                <a:gd name="connsiteY8" fmla="*/ 846666 h 2361233"/>
                <a:gd name="connsiteX9" fmla="*/ 666045 w 4312356"/>
                <a:gd name="connsiteY9" fmla="*/ 959555 h 2361233"/>
                <a:gd name="connsiteX10" fmla="*/ 722489 w 4312356"/>
                <a:gd name="connsiteY10" fmla="*/ 1016000 h 2361233"/>
                <a:gd name="connsiteX11" fmla="*/ 778934 w 4312356"/>
                <a:gd name="connsiteY11" fmla="*/ 1061155 h 2361233"/>
                <a:gd name="connsiteX12" fmla="*/ 812800 w 4312356"/>
                <a:gd name="connsiteY12" fmla="*/ 1095022 h 2361233"/>
                <a:gd name="connsiteX13" fmla="*/ 1095023 w 4312356"/>
                <a:gd name="connsiteY13" fmla="*/ 1309511 h 2361233"/>
                <a:gd name="connsiteX14" fmla="*/ 1162756 w 4312356"/>
                <a:gd name="connsiteY14" fmla="*/ 1354666 h 2361233"/>
                <a:gd name="connsiteX15" fmla="*/ 1264356 w 4312356"/>
                <a:gd name="connsiteY15" fmla="*/ 1422400 h 2361233"/>
                <a:gd name="connsiteX16" fmla="*/ 1332089 w 4312356"/>
                <a:gd name="connsiteY16" fmla="*/ 1467555 h 2361233"/>
                <a:gd name="connsiteX17" fmla="*/ 1365956 w 4312356"/>
                <a:gd name="connsiteY17" fmla="*/ 1490133 h 2361233"/>
                <a:gd name="connsiteX18" fmla="*/ 1433689 w 4312356"/>
                <a:gd name="connsiteY18" fmla="*/ 1512711 h 2361233"/>
                <a:gd name="connsiteX19" fmla="*/ 1467556 w 4312356"/>
                <a:gd name="connsiteY19" fmla="*/ 1524000 h 2361233"/>
                <a:gd name="connsiteX20" fmla="*/ 1501423 w 4312356"/>
                <a:gd name="connsiteY20" fmla="*/ 1546577 h 2361233"/>
                <a:gd name="connsiteX21" fmla="*/ 1569156 w 4312356"/>
                <a:gd name="connsiteY21" fmla="*/ 1569155 h 2361233"/>
                <a:gd name="connsiteX22" fmla="*/ 1603023 w 4312356"/>
                <a:gd name="connsiteY22" fmla="*/ 1591733 h 2361233"/>
                <a:gd name="connsiteX23" fmla="*/ 1670756 w 4312356"/>
                <a:gd name="connsiteY23" fmla="*/ 1614311 h 2361233"/>
                <a:gd name="connsiteX24" fmla="*/ 1772356 w 4312356"/>
                <a:gd name="connsiteY24" fmla="*/ 1659466 h 2361233"/>
                <a:gd name="connsiteX25" fmla="*/ 1817512 w 4312356"/>
                <a:gd name="connsiteY25" fmla="*/ 1670755 h 2361233"/>
                <a:gd name="connsiteX26" fmla="*/ 1885245 w 4312356"/>
                <a:gd name="connsiteY26" fmla="*/ 1693333 h 2361233"/>
                <a:gd name="connsiteX27" fmla="*/ 1919112 w 4312356"/>
                <a:gd name="connsiteY27" fmla="*/ 1704622 h 2361233"/>
                <a:gd name="connsiteX28" fmla="*/ 1952978 w 4312356"/>
                <a:gd name="connsiteY28" fmla="*/ 1715911 h 2361233"/>
                <a:gd name="connsiteX29" fmla="*/ 1986845 w 4312356"/>
                <a:gd name="connsiteY29" fmla="*/ 1727200 h 2361233"/>
                <a:gd name="connsiteX30" fmla="*/ 2054578 w 4312356"/>
                <a:gd name="connsiteY30" fmla="*/ 1772355 h 2361233"/>
                <a:gd name="connsiteX31" fmla="*/ 2156178 w 4312356"/>
                <a:gd name="connsiteY31" fmla="*/ 1806222 h 2361233"/>
                <a:gd name="connsiteX32" fmla="*/ 2190045 w 4312356"/>
                <a:gd name="connsiteY32" fmla="*/ 1817511 h 2361233"/>
                <a:gd name="connsiteX33" fmla="*/ 2223912 w 4312356"/>
                <a:gd name="connsiteY33" fmla="*/ 1840088 h 2361233"/>
                <a:gd name="connsiteX34" fmla="*/ 2325512 w 4312356"/>
                <a:gd name="connsiteY34" fmla="*/ 1873955 h 2361233"/>
                <a:gd name="connsiteX35" fmla="*/ 2427112 w 4312356"/>
                <a:gd name="connsiteY35" fmla="*/ 1907822 h 2361233"/>
                <a:gd name="connsiteX36" fmla="*/ 2460978 w 4312356"/>
                <a:gd name="connsiteY36" fmla="*/ 1919111 h 2361233"/>
                <a:gd name="connsiteX37" fmla="*/ 2506134 w 4312356"/>
                <a:gd name="connsiteY37" fmla="*/ 1930400 h 2361233"/>
                <a:gd name="connsiteX38" fmla="*/ 2607734 w 4312356"/>
                <a:gd name="connsiteY38" fmla="*/ 1964266 h 2361233"/>
                <a:gd name="connsiteX39" fmla="*/ 2810934 w 4312356"/>
                <a:gd name="connsiteY39" fmla="*/ 2032000 h 2361233"/>
                <a:gd name="connsiteX40" fmla="*/ 2878667 w 4312356"/>
                <a:gd name="connsiteY40" fmla="*/ 2054577 h 2361233"/>
                <a:gd name="connsiteX41" fmla="*/ 2912534 w 4312356"/>
                <a:gd name="connsiteY41" fmla="*/ 2065866 h 2361233"/>
                <a:gd name="connsiteX42" fmla="*/ 2991556 w 4312356"/>
                <a:gd name="connsiteY42" fmla="*/ 2088444 h 2361233"/>
                <a:gd name="connsiteX43" fmla="*/ 3093156 w 4312356"/>
                <a:gd name="connsiteY43" fmla="*/ 2111022 h 2361233"/>
                <a:gd name="connsiteX44" fmla="*/ 3138312 w 4312356"/>
                <a:gd name="connsiteY44" fmla="*/ 2122311 h 2361233"/>
                <a:gd name="connsiteX45" fmla="*/ 3172178 w 4312356"/>
                <a:gd name="connsiteY45" fmla="*/ 2133600 h 2361233"/>
                <a:gd name="connsiteX46" fmla="*/ 3251200 w 4312356"/>
                <a:gd name="connsiteY46" fmla="*/ 2144888 h 2361233"/>
                <a:gd name="connsiteX47" fmla="*/ 3296356 w 4312356"/>
                <a:gd name="connsiteY47" fmla="*/ 2156177 h 2361233"/>
                <a:gd name="connsiteX48" fmla="*/ 3330223 w 4312356"/>
                <a:gd name="connsiteY48" fmla="*/ 2167466 h 2361233"/>
                <a:gd name="connsiteX49" fmla="*/ 3409245 w 4312356"/>
                <a:gd name="connsiteY49" fmla="*/ 2178755 h 2361233"/>
                <a:gd name="connsiteX50" fmla="*/ 3499556 w 4312356"/>
                <a:gd name="connsiteY50" fmla="*/ 2201333 h 2361233"/>
                <a:gd name="connsiteX51" fmla="*/ 3567289 w 4312356"/>
                <a:gd name="connsiteY51" fmla="*/ 2223911 h 2361233"/>
                <a:gd name="connsiteX52" fmla="*/ 3657600 w 4312356"/>
                <a:gd name="connsiteY52" fmla="*/ 2235200 h 2361233"/>
                <a:gd name="connsiteX53" fmla="*/ 3736623 w 4312356"/>
                <a:gd name="connsiteY53" fmla="*/ 2257777 h 2361233"/>
                <a:gd name="connsiteX54" fmla="*/ 3815645 w 4312356"/>
                <a:gd name="connsiteY54" fmla="*/ 2269066 h 2361233"/>
                <a:gd name="connsiteX55" fmla="*/ 3849512 w 4312356"/>
                <a:gd name="connsiteY55" fmla="*/ 2280355 h 2361233"/>
                <a:gd name="connsiteX56" fmla="*/ 4018845 w 4312356"/>
                <a:gd name="connsiteY56" fmla="*/ 2302933 h 2361233"/>
                <a:gd name="connsiteX57" fmla="*/ 4075289 w 4312356"/>
                <a:gd name="connsiteY57" fmla="*/ 2314222 h 2361233"/>
                <a:gd name="connsiteX58" fmla="*/ 4143023 w 4312356"/>
                <a:gd name="connsiteY58" fmla="*/ 2325511 h 2361233"/>
                <a:gd name="connsiteX59" fmla="*/ 4244623 w 4312356"/>
                <a:gd name="connsiteY59" fmla="*/ 2348088 h 2361233"/>
                <a:gd name="connsiteX60" fmla="*/ 4278489 w 4312356"/>
                <a:gd name="connsiteY60" fmla="*/ 2359377 h 2361233"/>
                <a:gd name="connsiteX61" fmla="*/ 4312356 w 4312356"/>
                <a:gd name="connsiteY61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553156 w 4312356"/>
                <a:gd name="connsiteY8" fmla="*/ 846666 h 2361233"/>
                <a:gd name="connsiteX9" fmla="*/ 666045 w 4312356"/>
                <a:gd name="connsiteY9" fmla="*/ 959555 h 2361233"/>
                <a:gd name="connsiteX10" fmla="*/ 722489 w 4312356"/>
                <a:gd name="connsiteY10" fmla="*/ 1016000 h 2361233"/>
                <a:gd name="connsiteX11" fmla="*/ 778934 w 4312356"/>
                <a:gd name="connsiteY11" fmla="*/ 1061155 h 2361233"/>
                <a:gd name="connsiteX12" fmla="*/ 812800 w 4312356"/>
                <a:gd name="connsiteY12" fmla="*/ 1095022 h 2361233"/>
                <a:gd name="connsiteX13" fmla="*/ 1095023 w 4312356"/>
                <a:gd name="connsiteY13" fmla="*/ 1309511 h 2361233"/>
                <a:gd name="connsiteX14" fmla="*/ 1264356 w 4312356"/>
                <a:gd name="connsiteY14" fmla="*/ 1422400 h 2361233"/>
                <a:gd name="connsiteX15" fmla="*/ 1332089 w 4312356"/>
                <a:gd name="connsiteY15" fmla="*/ 1467555 h 2361233"/>
                <a:gd name="connsiteX16" fmla="*/ 1365956 w 4312356"/>
                <a:gd name="connsiteY16" fmla="*/ 1490133 h 2361233"/>
                <a:gd name="connsiteX17" fmla="*/ 1433689 w 4312356"/>
                <a:gd name="connsiteY17" fmla="*/ 1512711 h 2361233"/>
                <a:gd name="connsiteX18" fmla="*/ 1467556 w 4312356"/>
                <a:gd name="connsiteY18" fmla="*/ 1524000 h 2361233"/>
                <a:gd name="connsiteX19" fmla="*/ 1501423 w 4312356"/>
                <a:gd name="connsiteY19" fmla="*/ 1546577 h 2361233"/>
                <a:gd name="connsiteX20" fmla="*/ 1569156 w 4312356"/>
                <a:gd name="connsiteY20" fmla="*/ 1569155 h 2361233"/>
                <a:gd name="connsiteX21" fmla="*/ 1603023 w 4312356"/>
                <a:gd name="connsiteY21" fmla="*/ 1591733 h 2361233"/>
                <a:gd name="connsiteX22" fmla="*/ 1670756 w 4312356"/>
                <a:gd name="connsiteY22" fmla="*/ 1614311 h 2361233"/>
                <a:gd name="connsiteX23" fmla="*/ 1772356 w 4312356"/>
                <a:gd name="connsiteY23" fmla="*/ 1659466 h 2361233"/>
                <a:gd name="connsiteX24" fmla="*/ 1817512 w 4312356"/>
                <a:gd name="connsiteY24" fmla="*/ 1670755 h 2361233"/>
                <a:gd name="connsiteX25" fmla="*/ 1885245 w 4312356"/>
                <a:gd name="connsiteY25" fmla="*/ 1693333 h 2361233"/>
                <a:gd name="connsiteX26" fmla="*/ 1919112 w 4312356"/>
                <a:gd name="connsiteY26" fmla="*/ 1704622 h 2361233"/>
                <a:gd name="connsiteX27" fmla="*/ 1952978 w 4312356"/>
                <a:gd name="connsiteY27" fmla="*/ 1715911 h 2361233"/>
                <a:gd name="connsiteX28" fmla="*/ 1986845 w 4312356"/>
                <a:gd name="connsiteY28" fmla="*/ 1727200 h 2361233"/>
                <a:gd name="connsiteX29" fmla="*/ 2054578 w 4312356"/>
                <a:gd name="connsiteY29" fmla="*/ 1772355 h 2361233"/>
                <a:gd name="connsiteX30" fmla="*/ 2156178 w 4312356"/>
                <a:gd name="connsiteY30" fmla="*/ 1806222 h 2361233"/>
                <a:gd name="connsiteX31" fmla="*/ 2190045 w 4312356"/>
                <a:gd name="connsiteY31" fmla="*/ 1817511 h 2361233"/>
                <a:gd name="connsiteX32" fmla="*/ 2223912 w 4312356"/>
                <a:gd name="connsiteY32" fmla="*/ 1840088 h 2361233"/>
                <a:gd name="connsiteX33" fmla="*/ 2325512 w 4312356"/>
                <a:gd name="connsiteY33" fmla="*/ 1873955 h 2361233"/>
                <a:gd name="connsiteX34" fmla="*/ 2427112 w 4312356"/>
                <a:gd name="connsiteY34" fmla="*/ 1907822 h 2361233"/>
                <a:gd name="connsiteX35" fmla="*/ 2460978 w 4312356"/>
                <a:gd name="connsiteY35" fmla="*/ 1919111 h 2361233"/>
                <a:gd name="connsiteX36" fmla="*/ 2506134 w 4312356"/>
                <a:gd name="connsiteY36" fmla="*/ 1930400 h 2361233"/>
                <a:gd name="connsiteX37" fmla="*/ 2607734 w 4312356"/>
                <a:gd name="connsiteY37" fmla="*/ 1964266 h 2361233"/>
                <a:gd name="connsiteX38" fmla="*/ 2810934 w 4312356"/>
                <a:gd name="connsiteY38" fmla="*/ 2032000 h 2361233"/>
                <a:gd name="connsiteX39" fmla="*/ 2878667 w 4312356"/>
                <a:gd name="connsiteY39" fmla="*/ 2054577 h 2361233"/>
                <a:gd name="connsiteX40" fmla="*/ 2912534 w 4312356"/>
                <a:gd name="connsiteY40" fmla="*/ 2065866 h 2361233"/>
                <a:gd name="connsiteX41" fmla="*/ 2991556 w 4312356"/>
                <a:gd name="connsiteY41" fmla="*/ 2088444 h 2361233"/>
                <a:gd name="connsiteX42" fmla="*/ 3093156 w 4312356"/>
                <a:gd name="connsiteY42" fmla="*/ 2111022 h 2361233"/>
                <a:gd name="connsiteX43" fmla="*/ 3138312 w 4312356"/>
                <a:gd name="connsiteY43" fmla="*/ 2122311 h 2361233"/>
                <a:gd name="connsiteX44" fmla="*/ 3172178 w 4312356"/>
                <a:gd name="connsiteY44" fmla="*/ 2133600 h 2361233"/>
                <a:gd name="connsiteX45" fmla="*/ 3251200 w 4312356"/>
                <a:gd name="connsiteY45" fmla="*/ 2144888 h 2361233"/>
                <a:gd name="connsiteX46" fmla="*/ 3296356 w 4312356"/>
                <a:gd name="connsiteY46" fmla="*/ 2156177 h 2361233"/>
                <a:gd name="connsiteX47" fmla="*/ 3330223 w 4312356"/>
                <a:gd name="connsiteY47" fmla="*/ 2167466 h 2361233"/>
                <a:gd name="connsiteX48" fmla="*/ 3409245 w 4312356"/>
                <a:gd name="connsiteY48" fmla="*/ 2178755 h 2361233"/>
                <a:gd name="connsiteX49" fmla="*/ 3499556 w 4312356"/>
                <a:gd name="connsiteY49" fmla="*/ 2201333 h 2361233"/>
                <a:gd name="connsiteX50" fmla="*/ 3567289 w 4312356"/>
                <a:gd name="connsiteY50" fmla="*/ 2223911 h 2361233"/>
                <a:gd name="connsiteX51" fmla="*/ 3657600 w 4312356"/>
                <a:gd name="connsiteY51" fmla="*/ 2235200 h 2361233"/>
                <a:gd name="connsiteX52" fmla="*/ 3736623 w 4312356"/>
                <a:gd name="connsiteY52" fmla="*/ 2257777 h 2361233"/>
                <a:gd name="connsiteX53" fmla="*/ 3815645 w 4312356"/>
                <a:gd name="connsiteY53" fmla="*/ 2269066 h 2361233"/>
                <a:gd name="connsiteX54" fmla="*/ 3849512 w 4312356"/>
                <a:gd name="connsiteY54" fmla="*/ 2280355 h 2361233"/>
                <a:gd name="connsiteX55" fmla="*/ 4018845 w 4312356"/>
                <a:gd name="connsiteY55" fmla="*/ 2302933 h 2361233"/>
                <a:gd name="connsiteX56" fmla="*/ 4075289 w 4312356"/>
                <a:gd name="connsiteY56" fmla="*/ 2314222 h 2361233"/>
                <a:gd name="connsiteX57" fmla="*/ 4143023 w 4312356"/>
                <a:gd name="connsiteY57" fmla="*/ 2325511 h 2361233"/>
                <a:gd name="connsiteX58" fmla="*/ 4244623 w 4312356"/>
                <a:gd name="connsiteY58" fmla="*/ 2348088 h 2361233"/>
                <a:gd name="connsiteX59" fmla="*/ 4278489 w 4312356"/>
                <a:gd name="connsiteY59" fmla="*/ 2359377 h 2361233"/>
                <a:gd name="connsiteX60" fmla="*/ 4312356 w 4312356"/>
                <a:gd name="connsiteY60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553156 w 4312356"/>
                <a:gd name="connsiteY8" fmla="*/ 846666 h 2361233"/>
                <a:gd name="connsiteX9" fmla="*/ 666045 w 4312356"/>
                <a:gd name="connsiteY9" fmla="*/ 959555 h 2361233"/>
                <a:gd name="connsiteX10" fmla="*/ 722489 w 4312356"/>
                <a:gd name="connsiteY10" fmla="*/ 1016000 h 2361233"/>
                <a:gd name="connsiteX11" fmla="*/ 778934 w 4312356"/>
                <a:gd name="connsiteY11" fmla="*/ 1061155 h 2361233"/>
                <a:gd name="connsiteX12" fmla="*/ 812800 w 4312356"/>
                <a:gd name="connsiteY12" fmla="*/ 1095022 h 2361233"/>
                <a:gd name="connsiteX13" fmla="*/ 1095023 w 4312356"/>
                <a:gd name="connsiteY13" fmla="*/ 1309511 h 2361233"/>
                <a:gd name="connsiteX14" fmla="*/ 1264356 w 4312356"/>
                <a:gd name="connsiteY14" fmla="*/ 1422400 h 2361233"/>
                <a:gd name="connsiteX15" fmla="*/ 1332089 w 4312356"/>
                <a:gd name="connsiteY15" fmla="*/ 1467555 h 2361233"/>
                <a:gd name="connsiteX16" fmla="*/ 1365956 w 4312356"/>
                <a:gd name="connsiteY16" fmla="*/ 1490133 h 2361233"/>
                <a:gd name="connsiteX17" fmla="*/ 1433689 w 4312356"/>
                <a:gd name="connsiteY17" fmla="*/ 1512711 h 2361233"/>
                <a:gd name="connsiteX18" fmla="*/ 1467556 w 4312356"/>
                <a:gd name="connsiteY18" fmla="*/ 1524000 h 2361233"/>
                <a:gd name="connsiteX19" fmla="*/ 1501423 w 4312356"/>
                <a:gd name="connsiteY19" fmla="*/ 1546577 h 2361233"/>
                <a:gd name="connsiteX20" fmla="*/ 1569156 w 4312356"/>
                <a:gd name="connsiteY20" fmla="*/ 1569155 h 2361233"/>
                <a:gd name="connsiteX21" fmla="*/ 1603023 w 4312356"/>
                <a:gd name="connsiteY21" fmla="*/ 1591733 h 2361233"/>
                <a:gd name="connsiteX22" fmla="*/ 1670756 w 4312356"/>
                <a:gd name="connsiteY22" fmla="*/ 1614311 h 2361233"/>
                <a:gd name="connsiteX23" fmla="*/ 1772356 w 4312356"/>
                <a:gd name="connsiteY23" fmla="*/ 1659466 h 2361233"/>
                <a:gd name="connsiteX24" fmla="*/ 1817512 w 4312356"/>
                <a:gd name="connsiteY24" fmla="*/ 1670755 h 2361233"/>
                <a:gd name="connsiteX25" fmla="*/ 1885245 w 4312356"/>
                <a:gd name="connsiteY25" fmla="*/ 1693333 h 2361233"/>
                <a:gd name="connsiteX26" fmla="*/ 1919112 w 4312356"/>
                <a:gd name="connsiteY26" fmla="*/ 1704622 h 2361233"/>
                <a:gd name="connsiteX27" fmla="*/ 1952978 w 4312356"/>
                <a:gd name="connsiteY27" fmla="*/ 1715911 h 2361233"/>
                <a:gd name="connsiteX28" fmla="*/ 2054578 w 4312356"/>
                <a:gd name="connsiteY28" fmla="*/ 1772355 h 2361233"/>
                <a:gd name="connsiteX29" fmla="*/ 2156178 w 4312356"/>
                <a:gd name="connsiteY29" fmla="*/ 1806222 h 2361233"/>
                <a:gd name="connsiteX30" fmla="*/ 2190045 w 4312356"/>
                <a:gd name="connsiteY30" fmla="*/ 1817511 h 2361233"/>
                <a:gd name="connsiteX31" fmla="*/ 2223912 w 4312356"/>
                <a:gd name="connsiteY31" fmla="*/ 1840088 h 2361233"/>
                <a:gd name="connsiteX32" fmla="*/ 2325512 w 4312356"/>
                <a:gd name="connsiteY32" fmla="*/ 1873955 h 2361233"/>
                <a:gd name="connsiteX33" fmla="*/ 2427112 w 4312356"/>
                <a:gd name="connsiteY33" fmla="*/ 1907822 h 2361233"/>
                <a:gd name="connsiteX34" fmla="*/ 2460978 w 4312356"/>
                <a:gd name="connsiteY34" fmla="*/ 1919111 h 2361233"/>
                <a:gd name="connsiteX35" fmla="*/ 2506134 w 4312356"/>
                <a:gd name="connsiteY35" fmla="*/ 1930400 h 2361233"/>
                <a:gd name="connsiteX36" fmla="*/ 2607734 w 4312356"/>
                <a:gd name="connsiteY36" fmla="*/ 1964266 h 2361233"/>
                <a:gd name="connsiteX37" fmla="*/ 2810934 w 4312356"/>
                <a:gd name="connsiteY37" fmla="*/ 2032000 h 2361233"/>
                <a:gd name="connsiteX38" fmla="*/ 2878667 w 4312356"/>
                <a:gd name="connsiteY38" fmla="*/ 2054577 h 2361233"/>
                <a:gd name="connsiteX39" fmla="*/ 2912534 w 4312356"/>
                <a:gd name="connsiteY39" fmla="*/ 2065866 h 2361233"/>
                <a:gd name="connsiteX40" fmla="*/ 2991556 w 4312356"/>
                <a:gd name="connsiteY40" fmla="*/ 2088444 h 2361233"/>
                <a:gd name="connsiteX41" fmla="*/ 3093156 w 4312356"/>
                <a:gd name="connsiteY41" fmla="*/ 2111022 h 2361233"/>
                <a:gd name="connsiteX42" fmla="*/ 3138312 w 4312356"/>
                <a:gd name="connsiteY42" fmla="*/ 2122311 h 2361233"/>
                <a:gd name="connsiteX43" fmla="*/ 3172178 w 4312356"/>
                <a:gd name="connsiteY43" fmla="*/ 2133600 h 2361233"/>
                <a:gd name="connsiteX44" fmla="*/ 3251200 w 4312356"/>
                <a:gd name="connsiteY44" fmla="*/ 2144888 h 2361233"/>
                <a:gd name="connsiteX45" fmla="*/ 3296356 w 4312356"/>
                <a:gd name="connsiteY45" fmla="*/ 2156177 h 2361233"/>
                <a:gd name="connsiteX46" fmla="*/ 3330223 w 4312356"/>
                <a:gd name="connsiteY46" fmla="*/ 2167466 h 2361233"/>
                <a:gd name="connsiteX47" fmla="*/ 3409245 w 4312356"/>
                <a:gd name="connsiteY47" fmla="*/ 2178755 h 2361233"/>
                <a:gd name="connsiteX48" fmla="*/ 3499556 w 4312356"/>
                <a:gd name="connsiteY48" fmla="*/ 2201333 h 2361233"/>
                <a:gd name="connsiteX49" fmla="*/ 3567289 w 4312356"/>
                <a:gd name="connsiteY49" fmla="*/ 2223911 h 2361233"/>
                <a:gd name="connsiteX50" fmla="*/ 3657600 w 4312356"/>
                <a:gd name="connsiteY50" fmla="*/ 2235200 h 2361233"/>
                <a:gd name="connsiteX51" fmla="*/ 3736623 w 4312356"/>
                <a:gd name="connsiteY51" fmla="*/ 2257777 h 2361233"/>
                <a:gd name="connsiteX52" fmla="*/ 3815645 w 4312356"/>
                <a:gd name="connsiteY52" fmla="*/ 2269066 h 2361233"/>
                <a:gd name="connsiteX53" fmla="*/ 3849512 w 4312356"/>
                <a:gd name="connsiteY53" fmla="*/ 2280355 h 2361233"/>
                <a:gd name="connsiteX54" fmla="*/ 4018845 w 4312356"/>
                <a:gd name="connsiteY54" fmla="*/ 2302933 h 2361233"/>
                <a:gd name="connsiteX55" fmla="*/ 4075289 w 4312356"/>
                <a:gd name="connsiteY55" fmla="*/ 2314222 h 2361233"/>
                <a:gd name="connsiteX56" fmla="*/ 4143023 w 4312356"/>
                <a:gd name="connsiteY56" fmla="*/ 2325511 h 2361233"/>
                <a:gd name="connsiteX57" fmla="*/ 4244623 w 4312356"/>
                <a:gd name="connsiteY57" fmla="*/ 2348088 h 2361233"/>
                <a:gd name="connsiteX58" fmla="*/ 4278489 w 4312356"/>
                <a:gd name="connsiteY58" fmla="*/ 2359377 h 2361233"/>
                <a:gd name="connsiteX59" fmla="*/ 4312356 w 4312356"/>
                <a:gd name="connsiteY59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553156 w 4312356"/>
                <a:gd name="connsiteY8" fmla="*/ 846666 h 2361233"/>
                <a:gd name="connsiteX9" fmla="*/ 666045 w 4312356"/>
                <a:gd name="connsiteY9" fmla="*/ 959555 h 2361233"/>
                <a:gd name="connsiteX10" fmla="*/ 722489 w 4312356"/>
                <a:gd name="connsiteY10" fmla="*/ 1016000 h 2361233"/>
                <a:gd name="connsiteX11" fmla="*/ 778934 w 4312356"/>
                <a:gd name="connsiteY11" fmla="*/ 1061155 h 2361233"/>
                <a:gd name="connsiteX12" fmla="*/ 812800 w 4312356"/>
                <a:gd name="connsiteY12" fmla="*/ 1095022 h 2361233"/>
                <a:gd name="connsiteX13" fmla="*/ 1095023 w 4312356"/>
                <a:gd name="connsiteY13" fmla="*/ 1309511 h 2361233"/>
                <a:gd name="connsiteX14" fmla="*/ 1264356 w 4312356"/>
                <a:gd name="connsiteY14" fmla="*/ 1422400 h 2361233"/>
                <a:gd name="connsiteX15" fmla="*/ 1332089 w 4312356"/>
                <a:gd name="connsiteY15" fmla="*/ 1467555 h 2361233"/>
                <a:gd name="connsiteX16" fmla="*/ 1365956 w 4312356"/>
                <a:gd name="connsiteY16" fmla="*/ 1490133 h 2361233"/>
                <a:gd name="connsiteX17" fmla="*/ 1433689 w 4312356"/>
                <a:gd name="connsiteY17" fmla="*/ 1512711 h 2361233"/>
                <a:gd name="connsiteX18" fmla="*/ 1467556 w 4312356"/>
                <a:gd name="connsiteY18" fmla="*/ 1524000 h 2361233"/>
                <a:gd name="connsiteX19" fmla="*/ 1501423 w 4312356"/>
                <a:gd name="connsiteY19" fmla="*/ 1546577 h 2361233"/>
                <a:gd name="connsiteX20" fmla="*/ 1569156 w 4312356"/>
                <a:gd name="connsiteY20" fmla="*/ 1569155 h 2361233"/>
                <a:gd name="connsiteX21" fmla="*/ 1603023 w 4312356"/>
                <a:gd name="connsiteY21" fmla="*/ 1591733 h 2361233"/>
                <a:gd name="connsiteX22" fmla="*/ 1670756 w 4312356"/>
                <a:gd name="connsiteY22" fmla="*/ 1614311 h 2361233"/>
                <a:gd name="connsiteX23" fmla="*/ 1772356 w 4312356"/>
                <a:gd name="connsiteY23" fmla="*/ 1659466 h 2361233"/>
                <a:gd name="connsiteX24" fmla="*/ 1817512 w 4312356"/>
                <a:gd name="connsiteY24" fmla="*/ 1670755 h 2361233"/>
                <a:gd name="connsiteX25" fmla="*/ 1885245 w 4312356"/>
                <a:gd name="connsiteY25" fmla="*/ 1693333 h 2361233"/>
                <a:gd name="connsiteX26" fmla="*/ 1919112 w 4312356"/>
                <a:gd name="connsiteY26" fmla="*/ 1704622 h 2361233"/>
                <a:gd name="connsiteX27" fmla="*/ 2054578 w 4312356"/>
                <a:gd name="connsiteY27" fmla="*/ 1772355 h 2361233"/>
                <a:gd name="connsiteX28" fmla="*/ 2156178 w 4312356"/>
                <a:gd name="connsiteY28" fmla="*/ 1806222 h 2361233"/>
                <a:gd name="connsiteX29" fmla="*/ 2190045 w 4312356"/>
                <a:gd name="connsiteY29" fmla="*/ 1817511 h 2361233"/>
                <a:gd name="connsiteX30" fmla="*/ 2223912 w 4312356"/>
                <a:gd name="connsiteY30" fmla="*/ 1840088 h 2361233"/>
                <a:gd name="connsiteX31" fmla="*/ 2325512 w 4312356"/>
                <a:gd name="connsiteY31" fmla="*/ 1873955 h 2361233"/>
                <a:gd name="connsiteX32" fmla="*/ 2427112 w 4312356"/>
                <a:gd name="connsiteY32" fmla="*/ 1907822 h 2361233"/>
                <a:gd name="connsiteX33" fmla="*/ 2460978 w 4312356"/>
                <a:gd name="connsiteY33" fmla="*/ 1919111 h 2361233"/>
                <a:gd name="connsiteX34" fmla="*/ 2506134 w 4312356"/>
                <a:gd name="connsiteY34" fmla="*/ 1930400 h 2361233"/>
                <a:gd name="connsiteX35" fmla="*/ 2607734 w 4312356"/>
                <a:gd name="connsiteY35" fmla="*/ 1964266 h 2361233"/>
                <a:gd name="connsiteX36" fmla="*/ 2810934 w 4312356"/>
                <a:gd name="connsiteY36" fmla="*/ 2032000 h 2361233"/>
                <a:gd name="connsiteX37" fmla="*/ 2878667 w 4312356"/>
                <a:gd name="connsiteY37" fmla="*/ 2054577 h 2361233"/>
                <a:gd name="connsiteX38" fmla="*/ 2912534 w 4312356"/>
                <a:gd name="connsiteY38" fmla="*/ 2065866 h 2361233"/>
                <a:gd name="connsiteX39" fmla="*/ 2991556 w 4312356"/>
                <a:gd name="connsiteY39" fmla="*/ 2088444 h 2361233"/>
                <a:gd name="connsiteX40" fmla="*/ 3093156 w 4312356"/>
                <a:gd name="connsiteY40" fmla="*/ 2111022 h 2361233"/>
                <a:gd name="connsiteX41" fmla="*/ 3138312 w 4312356"/>
                <a:gd name="connsiteY41" fmla="*/ 2122311 h 2361233"/>
                <a:gd name="connsiteX42" fmla="*/ 3172178 w 4312356"/>
                <a:gd name="connsiteY42" fmla="*/ 2133600 h 2361233"/>
                <a:gd name="connsiteX43" fmla="*/ 3251200 w 4312356"/>
                <a:gd name="connsiteY43" fmla="*/ 2144888 h 2361233"/>
                <a:gd name="connsiteX44" fmla="*/ 3296356 w 4312356"/>
                <a:gd name="connsiteY44" fmla="*/ 2156177 h 2361233"/>
                <a:gd name="connsiteX45" fmla="*/ 3330223 w 4312356"/>
                <a:gd name="connsiteY45" fmla="*/ 2167466 h 2361233"/>
                <a:gd name="connsiteX46" fmla="*/ 3409245 w 4312356"/>
                <a:gd name="connsiteY46" fmla="*/ 2178755 h 2361233"/>
                <a:gd name="connsiteX47" fmla="*/ 3499556 w 4312356"/>
                <a:gd name="connsiteY47" fmla="*/ 2201333 h 2361233"/>
                <a:gd name="connsiteX48" fmla="*/ 3567289 w 4312356"/>
                <a:gd name="connsiteY48" fmla="*/ 2223911 h 2361233"/>
                <a:gd name="connsiteX49" fmla="*/ 3657600 w 4312356"/>
                <a:gd name="connsiteY49" fmla="*/ 2235200 h 2361233"/>
                <a:gd name="connsiteX50" fmla="*/ 3736623 w 4312356"/>
                <a:gd name="connsiteY50" fmla="*/ 2257777 h 2361233"/>
                <a:gd name="connsiteX51" fmla="*/ 3815645 w 4312356"/>
                <a:gd name="connsiteY51" fmla="*/ 2269066 h 2361233"/>
                <a:gd name="connsiteX52" fmla="*/ 3849512 w 4312356"/>
                <a:gd name="connsiteY52" fmla="*/ 2280355 h 2361233"/>
                <a:gd name="connsiteX53" fmla="*/ 4018845 w 4312356"/>
                <a:gd name="connsiteY53" fmla="*/ 2302933 h 2361233"/>
                <a:gd name="connsiteX54" fmla="*/ 4075289 w 4312356"/>
                <a:gd name="connsiteY54" fmla="*/ 2314222 h 2361233"/>
                <a:gd name="connsiteX55" fmla="*/ 4143023 w 4312356"/>
                <a:gd name="connsiteY55" fmla="*/ 2325511 h 2361233"/>
                <a:gd name="connsiteX56" fmla="*/ 4244623 w 4312356"/>
                <a:gd name="connsiteY56" fmla="*/ 2348088 h 2361233"/>
                <a:gd name="connsiteX57" fmla="*/ 4278489 w 4312356"/>
                <a:gd name="connsiteY57" fmla="*/ 2359377 h 2361233"/>
                <a:gd name="connsiteX58" fmla="*/ 4312356 w 4312356"/>
                <a:gd name="connsiteY58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553156 w 4312356"/>
                <a:gd name="connsiteY8" fmla="*/ 846666 h 2361233"/>
                <a:gd name="connsiteX9" fmla="*/ 666045 w 4312356"/>
                <a:gd name="connsiteY9" fmla="*/ 959555 h 2361233"/>
                <a:gd name="connsiteX10" fmla="*/ 722489 w 4312356"/>
                <a:gd name="connsiteY10" fmla="*/ 1016000 h 2361233"/>
                <a:gd name="connsiteX11" fmla="*/ 778934 w 4312356"/>
                <a:gd name="connsiteY11" fmla="*/ 1061155 h 2361233"/>
                <a:gd name="connsiteX12" fmla="*/ 812800 w 4312356"/>
                <a:gd name="connsiteY12" fmla="*/ 1095022 h 2361233"/>
                <a:gd name="connsiteX13" fmla="*/ 1095023 w 4312356"/>
                <a:gd name="connsiteY13" fmla="*/ 1309511 h 2361233"/>
                <a:gd name="connsiteX14" fmla="*/ 1264356 w 4312356"/>
                <a:gd name="connsiteY14" fmla="*/ 1422400 h 2361233"/>
                <a:gd name="connsiteX15" fmla="*/ 1332089 w 4312356"/>
                <a:gd name="connsiteY15" fmla="*/ 1467555 h 2361233"/>
                <a:gd name="connsiteX16" fmla="*/ 1365956 w 4312356"/>
                <a:gd name="connsiteY16" fmla="*/ 1490133 h 2361233"/>
                <a:gd name="connsiteX17" fmla="*/ 1433689 w 4312356"/>
                <a:gd name="connsiteY17" fmla="*/ 1512711 h 2361233"/>
                <a:gd name="connsiteX18" fmla="*/ 1467556 w 4312356"/>
                <a:gd name="connsiteY18" fmla="*/ 1524000 h 2361233"/>
                <a:gd name="connsiteX19" fmla="*/ 1501423 w 4312356"/>
                <a:gd name="connsiteY19" fmla="*/ 1546577 h 2361233"/>
                <a:gd name="connsiteX20" fmla="*/ 1569156 w 4312356"/>
                <a:gd name="connsiteY20" fmla="*/ 1569155 h 2361233"/>
                <a:gd name="connsiteX21" fmla="*/ 1603023 w 4312356"/>
                <a:gd name="connsiteY21" fmla="*/ 1591733 h 2361233"/>
                <a:gd name="connsiteX22" fmla="*/ 1670756 w 4312356"/>
                <a:gd name="connsiteY22" fmla="*/ 1614311 h 2361233"/>
                <a:gd name="connsiteX23" fmla="*/ 1772356 w 4312356"/>
                <a:gd name="connsiteY23" fmla="*/ 1659466 h 2361233"/>
                <a:gd name="connsiteX24" fmla="*/ 1817512 w 4312356"/>
                <a:gd name="connsiteY24" fmla="*/ 1670755 h 2361233"/>
                <a:gd name="connsiteX25" fmla="*/ 1885245 w 4312356"/>
                <a:gd name="connsiteY25" fmla="*/ 1693333 h 2361233"/>
                <a:gd name="connsiteX26" fmla="*/ 2054578 w 4312356"/>
                <a:gd name="connsiteY26" fmla="*/ 1772355 h 2361233"/>
                <a:gd name="connsiteX27" fmla="*/ 2156178 w 4312356"/>
                <a:gd name="connsiteY27" fmla="*/ 1806222 h 2361233"/>
                <a:gd name="connsiteX28" fmla="*/ 2190045 w 4312356"/>
                <a:gd name="connsiteY28" fmla="*/ 1817511 h 2361233"/>
                <a:gd name="connsiteX29" fmla="*/ 2223912 w 4312356"/>
                <a:gd name="connsiteY29" fmla="*/ 1840088 h 2361233"/>
                <a:gd name="connsiteX30" fmla="*/ 2325512 w 4312356"/>
                <a:gd name="connsiteY30" fmla="*/ 1873955 h 2361233"/>
                <a:gd name="connsiteX31" fmla="*/ 2427112 w 4312356"/>
                <a:gd name="connsiteY31" fmla="*/ 1907822 h 2361233"/>
                <a:gd name="connsiteX32" fmla="*/ 2460978 w 4312356"/>
                <a:gd name="connsiteY32" fmla="*/ 1919111 h 2361233"/>
                <a:gd name="connsiteX33" fmla="*/ 2506134 w 4312356"/>
                <a:gd name="connsiteY33" fmla="*/ 1930400 h 2361233"/>
                <a:gd name="connsiteX34" fmla="*/ 2607734 w 4312356"/>
                <a:gd name="connsiteY34" fmla="*/ 1964266 h 2361233"/>
                <a:gd name="connsiteX35" fmla="*/ 2810934 w 4312356"/>
                <a:gd name="connsiteY35" fmla="*/ 2032000 h 2361233"/>
                <a:gd name="connsiteX36" fmla="*/ 2878667 w 4312356"/>
                <a:gd name="connsiteY36" fmla="*/ 2054577 h 2361233"/>
                <a:gd name="connsiteX37" fmla="*/ 2912534 w 4312356"/>
                <a:gd name="connsiteY37" fmla="*/ 2065866 h 2361233"/>
                <a:gd name="connsiteX38" fmla="*/ 2991556 w 4312356"/>
                <a:gd name="connsiteY38" fmla="*/ 2088444 h 2361233"/>
                <a:gd name="connsiteX39" fmla="*/ 3093156 w 4312356"/>
                <a:gd name="connsiteY39" fmla="*/ 2111022 h 2361233"/>
                <a:gd name="connsiteX40" fmla="*/ 3138312 w 4312356"/>
                <a:gd name="connsiteY40" fmla="*/ 2122311 h 2361233"/>
                <a:gd name="connsiteX41" fmla="*/ 3172178 w 4312356"/>
                <a:gd name="connsiteY41" fmla="*/ 2133600 h 2361233"/>
                <a:gd name="connsiteX42" fmla="*/ 3251200 w 4312356"/>
                <a:gd name="connsiteY42" fmla="*/ 2144888 h 2361233"/>
                <a:gd name="connsiteX43" fmla="*/ 3296356 w 4312356"/>
                <a:gd name="connsiteY43" fmla="*/ 2156177 h 2361233"/>
                <a:gd name="connsiteX44" fmla="*/ 3330223 w 4312356"/>
                <a:gd name="connsiteY44" fmla="*/ 2167466 h 2361233"/>
                <a:gd name="connsiteX45" fmla="*/ 3409245 w 4312356"/>
                <a:gd name="connsiteY45" fmla="*/ 2178755 h 2361233"/>
                <a:gd name="connsiteX46" fmla="*/ 3499556 w 4312356"/>
                <a:gd name="connsiteY46" fmla="*/ 2201333 h 2361233"/>
                <a:gd name="connsiteX47" fmla="*/ 3567289 w 4312356"/>
                <a:gd name="connsiteY47" fmla="*/ 2223911 h 2361233"/>
                <a:gd name="connsiteX48" fmla="*/ 3657600 w 4312356"/>
                <a:gd name="connsiteY48" fmla="*/ 2235200 h 2361233"/>
                <a:gd name="connsiteX49" fmla="*/ 3736623 w 4312356"/>
                <a:gd name="connsiteY49" fmla="*/ 2257777 h 2361233"/>
                <a:gd name="connsiteX50" fmla="*/ 3815645 w 4312356"/>
                <a:gd name="connsiteY50" fmla="*/ 2269066 h 2361233"/>
                <a:gd name="connsiteX51" fmla="*/ 3849512 w 4312356"/>
                <a:gd name="connsiteY51" fmla="*/ 2280355 h 2361233"/>
                <a:gd name="connsiteX52" fmla="*/ 4018845 w 4312356"/>
                <a:gd name="connsiteY52" fmla="*/ 2302933 h 2361233"/>
                <a:gd name="connsiteX53" fmla="*/ 4075289 w 4312356"/>
                <a:gd name="connsiteY53" fmla="*/ 2314222 h 2361233"/>
                <a:gd name="connsiteX54" fmla="*/ 4143023 w 4312356"/>
                <a:gd name="connsiteY54" fmla="*/ 2325511 h 2361233"/>
                <a:gd name="connsiteX55" fmla="*/ 4244623 w 4312356"/>
                <a:gd name="connsiteY55" fmla="*/ 2348088 h 2361233"/>
                <a:gd name="connsiteX56" fmla="*/ 4278489 w 4312356"/>
                <a:gd name="connsiteY56" fmla="*/ 2359377 h 2361233"/>
                <a:gd name="connsiteX57" fmla="*/ 4312356 w 4312356"/>
                <a:gd name="connsiteY57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553156 w 4312356"/>
                <a:gd name="connsiteY8" fmla="*/ 846666 h 2361233"/>
                <a:gd name="connsiteX9" fmla="*/ 666045 w 4312356"/>
                <a:gd name="connsiteY9" fmla="*/ 959555 h 2361233"/>
                <a:gd name="connsiteX10" fmla="*/ 722489 w 4312356"/>
                <a:gd name="connsiteY10" fmla="*/ 1016000 h 2361233"/>
                <a:gd name="connsiteX11" fmla="*/ 778934 w 4312356"/>
                <a:gd name="connsiteY11" fmla="*/ 1061155 h 2361233"/>
                <a:gd name="connsiteX12" fmla="*/ 812800 w 4312356"/>
                <a:gd name="connsiteY12" fmla="*/ 1095022 h 2361233"/>
                <a:gd name="connsiteX13" fmla="*/ 1095023 w 4312356"/>
                <a:gd name="connsiteY13" fmla="*/ 1309511 h 2361233"/>
                <a:gd name="connsiteX14" fmla="*/ 1264356 w 4312356"/>
                <a:gd name="connsiteY14" fmla="*/ 1422400 h 2361233"/>
                <a:gd name="connsiteX15" fmla="*/ 1332089 w 4312356"/>
                <a:gd name="connsiteY15" fmla="*/ 1467555 h 2361233"/>
                <a:gd name="connsiteX16" fmla="*/ 1365956 w 4312356"/>
                <a:gd name="connsiteY16" fmla="*/ 1490133 h 2361233"/>
                <a:gd name="connsiteX17" fmla="*/ 1433689 w 4312356"/>
                <a:gd name="connsiteY17" fmla="*/ 1512711 h 2361233"/>
                <a:gd name="connsiteX18" fmla="*/ 1467556 w 4312356"/>
                <a:gd name="connsiteY18" fmla="*/ 1524000 h 2361233"/>
                <a:gd name="connsiteX19" fmla="*/ 1501423 w 4312356"/>
                <a:gd name="connsiteY19" fmla="*/ 1546577 h 2361233"/>
                <a:gd name="connsiteX20" fmla="*/ 1569156 w 4312356"/>
                <a:gd name="connsiteY20" fmla="*/ 1569155 h 2361233"/>
                <a:gd name="connsiteX21" fmla="*/ 1603023 w 4312356"/>
                <a:gd name="connsiteY21" fmla="*/ 1591733 h 2361233"/>
                <a:gd name="connsiteX22" fmla="*/ 1670756 w 4312356"/>
                <a:gd name="connsiteY22" fmla="*/ 1614311 h 2361233"/>
                <a:gd name="connsiteX23" fmla="*/ 1772356 w 4312356"/>
                <a:gd name="connsiteY23" fmla="*/ 1659466 h 2361233"/>
                <a:gd name="connsiteX24" fmla="*/ 1885245 w 4312356"/>
                <a:gd name="connsiteY24" fmla="*/ 1693333 h 2361233"/>
                <a:gd name="connsiteX25" fmla="*/ 2054578 w 4312356"/>
                <a:gd name="connsiteY25" fmla="*/ 1772355 h 2361233"/>
                <a:gd name="connsiteX26" fmla="*/ 2156178 w 4312356"/>
                <a:gd name="connsiteY26" fmla="*/ 1806222 h 2361233"/>
                <a:gd name="connsiteX27" fmla="*/ 2190045 w 4312356"/>
                <a:gd name="connsiteY27" fmla="*/ 1817511 h 2361233"/>
                <a:gd name="connsiteX28" fmla="*/ 2223912 w 4312356"/>
                <a:gd name="connsiteY28" fmla="*/ 1840088 h 2361233"/>
                <a:gd name="connsiteX29" fmla="*/ 2325512 w 4312356"/>
                <a:gd name="connsiteY29" fmla="*/ 1873955 h 2361233"/>
                <a:gd name="connsiteX30" fmla="*/ 2427112 w 4312356"/>
                <a:gd name="connsiteY30" fmla="*/ 1907822 h 2361233"/>
                <a:gd name="connsiteX31" fmla="*/ 2460978 w 4312356"/>
                <a:gd name="connsiteY31" fmla="*/ 1919111 h 2361233"/>
                <a:gd name="connsiteX32" fmla="*/ 2506134 w 4312356"/>
                <a:gd name="connsiteY32" fmla="*/ 1930400 h 2361233"/>
                <a:gd name="connsiteX33" fmla="*/ 2607734 w 4312356"/>
                <a:gd name="connsiteY33" fmla="*/ 1964266 h 2361233"/>
                <a:gd name="connsiteX34" fmla="*/ 2810934 w 4312356"/>
                <a:gd name="connsiteY34" fmla="*/ 2032000 h 2361233"/>
                <a:gd name="connsiteX35" fmla="*/ 2878667 w 4312356"/>
                <a:gd name="connsiteY35" fmla="*/ 2054577 h 2361233"/>
                <a:gd name="connsiteX36" fmla="*/ 2912534 w 4312356"/>
                <a:gd name="connsiteY36" fmla="*/ 2065866 h 2361233"/>
                <a:gd name="connsiteX37" fmla="*/ 2991556 w 4312356"/>
                <a:gd name="connsiteY37" fmla="*/ 2088444 h 2361233"/>
                <a:gd name="connsiteX38" fmla="*/ 3093156 w 4312356"/>
                <a:gd name="connsiteY38" fmla="*/ 2111022 h 2361233"/>
                <a:gd name="connsiteX39" fmla="*/ 3138312 w 4312356"/>
                <a:gd name="connsiteY39" fmla="*/ 2122311 h 2361233"/>
                <a:gd name="connsiteX40" fmla="*/ 3172178 w 4312356"/>
                <a:gd name="connsiteY40" fmla="*/ 2133600 h 2361233"/>
                <a:gd name="connsiteX41" fmla="*/ 3251200 w 4312356"/>
                <a:gd name="connsiteY41" fmla="*/ 2144888 h 2361233"/>
                <a:gd name="connsiteX42" fmla="*/ 3296356 w 4312356"/>
                <a:gd name="connsiteY42" fmla="*/ 2156177 h 2361233"/>
                <a:gd name="connsiteX43" fmla="*/ 3330223 w 4312356"/>
                <a:gd name="connsiteY43" fmla="*/ 2167466 h 2361233"/>
                <a:gd name="connsiteX44" fmla="*/ 3409245 w 4312356"/>
                <a:gd name="connsiteY44" fmla="*/ 2178755 h 2361233"/>
                <a:gd name="connsiteX45" fmla="*/ 3499556 w 4312356"/>
                <a:gd name="connsiteY45" fmla="*/ 2201333 h 2361233"/>
                <a:gd name="connsiteX46" fmla="*/ 3567289 w 4312356"/>
                <a:gd name="connsiteY46" fmla="*/ 2223911 h 2361233"/>
                <a:gd name="connsiteX47" fmla="*/ 3657600 w 4312356"/>
                <a:gd name="connsiteY47" fmla="*/ 2235200 h 2361233"/>
                <a:gd name="connsiteX48" fmla="*/ 3736623 w 4312356"/>
                <a:gd name="connsiteY48" fmla="*/ 2257777 h 2361233"/>
                <a:gd name="connsiteX49" fmla="*/ 3815645 w 4312356"/>
                <a:gd name="connsiteY49" fmla="*/ 2269066 h 2361233"/>
                <a:gd name="connsiteX50" fmla="*/ 3849512 w 4312356"/>
                <a:gd name="connsiteY50" fmla="*/ 2280355 h 2361233"/>
                <a:gd name="connsiteX51" fmla="*/ 4018845 w 4312356"/>
                <a:gd name="connsiteY51" fmla="*/ 2302933 h 2361233"/>
                <a:gd name="connsiteX52" fmla="*/ 4075289 w 4312356"/>
                <a:gd name="connsiteY52" fmla="*/ 2314222 h 2361233"/>
                <a:gd name="connsiteX53" fmla="*/ 4143023 w 4312356"/>
                <a:gd name="connsiteY53" fmla="*/ 2325511 h 2361233"/>
                <a:gd name="connsiteX54" fmla="*/ 4244623 w 4312356"/>
                <a:gd name="connsiteY54" fmla="*/ 2348088 h 2361233"/>
                <a:gd name="connsiteX55" fmla="*/ 4278489 w 4312356"/>
                <a:gd name="connsiteY55" fmla="*/ 2359377 h 2361233"/>
                <a:gd name="connsiteX56" fmla="*/ 4312356 w 4312356"/>
                <a:gd name="connsiteY56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553156 w 4312356"/>
                <a:gd name="connsiteY8" fmla="*/ 846666 h 2361233"/>
                <a:gd name="connsiteX9" fmla="*/ 666045 w 4312356"/>
                <a:gd name="connsiteY9" fmla="*/ 959555 h 2361233"/>
                <a:gd name="connsiteX10" fmla="*/ 722489 w 4312356"/>
                <a:gd name="connsiteY10" fmla="*/ 1016000 h 2361233"/>
                <a:gd name="connsiteX11" fmla="*/ 778934 w 4312356"/>
                <a:gd name="connsiteY11" fmla="*/ 1061155 h 2361233"/>
                <a:gd name="connsiteX12" fmla="*/ 812800 w 4312356"/>
                <a:gd name="connsiteY12" fmla="*/ 1095022 h 2361233"/>
                <a:gd name="connsiteX13" fmla="*/ 1095023 w 4312356"/>
                <a:gd name="connsiteY13" fmla="*/ 1309511 h 2361233"/>
                <a:gd name="connsiteX14" fmla="*/ 1264356 w 4312356"/>
                <a:gd name="connsiteY14" fmla="*/ 1422400 h 2361233"/>
                <a:gd name="connsiteX15" fmla="*/ 1332089 w 4312356"/>
                <a:gd name="connsiteY15" fmla="*/ 1467555 h 2361233"/>
                <a:gd name="connsiteX16" fmla="*/ 1365956 w 4312356"/>
                <a:gd name="connsiteY16" fmla="*/ 1490133 h 2361233"/>
                <a:gd name="connsiteX17" fmla="*/ 1433689 w 4312356"/>
                <a:gd name="connsiteY17" fmla="*/ 1512711 h 2361233"/>
                <a:gd name="connsiteX18" fmla="*/ 1467556 w 4312356"/>
                <a:gd name="connsiteY18" fmla="*/ 1524000 h 2361233"/>
                <a:gd name="connsiteX19" fmla="*/ 1501423 w 4312356"/>
                <a:gd name="connsiteY19" fmla="*/ 1546577 h 2361233"/>
                <a:gd name="connsiteX20" fmla="*/ 1569156 w 4312356"/>
                <a:gd name="connsiteY20" fmla="*/ 1569155 h 2361233"/>
                <a:gd name="connsiteX21" fmla="*/ 1603023 w 4312356"/>
                <a:gd name="connsiteY21" fmla="*/ 1591733 h 2361233"/>
                <a:gd name="connsiteX22" fmla="*/ 1670756 w 4312356"/>
                <a:gd name="connsiteY22" fmla="*/ 1614311 h 2361233"/>
                <a:gd name="connsiteX23" fmla="*/ 1885245 w 4312356"/>
                <a:gd name="connsiteY23" fmla="*/ 1693333 h 2361233"/>
                <a:gd name="connsiteX24" fmla="*/ 2054578 w 4312356"/>
                <a:gd name="connsiteY24" fmla="*/ 1772355 h 2361233"/>
                <a:gd name="connsiteX25" fmla="*/ 2156178 w 4312356"/>
                <a:gd name="connsiteY25" fmla="*/ 1806222 h 2361233"/>
                <a:gd name="connsiteX26" fmla="*/ 2190045 w 4312356"/>
                <a:gd name="connsiteY26" fmla="*/ 1817511 h 2361233"/>
                <a:gd name="connsiteX27" fmla="*/ 2223912 w 4312356"/>
                <a:gd name="connsiteY27" fmla="*/ 1840088 h 2361233"/>
                <a:gd name="connsiteX28" fmla="*/ 2325512 w 4312356"/>
                <a:gd name="connsiteY28" fmla="*/ 1873955 h 2361233"/>
                <a:gd name="connsiteX29" fmla="*/ 2427112 w 4312356"/>
                <a:gd name="connsiteY29" fmla="*/ 1907822 h 2361233"/>
                <a:gd name="connsiteX30" fmla="*/ 2460978 w 4312356"/>
                <a:gd name="connsiteY30" fmla="*/ 1919111 h 2361233"/>
                <a:gd name="connsiteX31" fmla="*/ 2506134 w 4312356"/>
                <a:gd name="connsiteY31" fmla="*/ 1930400 h 2361233"/>
                <a:gd name="connsiteX32" fmla="*/ 2607734 w 4312356"/>
                <a:gd name="connsiteY32" fmla="*/ 1964266 h 2361233"/>
                <a:gd name="connsiteX33" fmla="*/ 2810934 w 4312356"/>
                <a:gd name="connsiteY33" fmla="*/ 2032000 h 2361233"/>
                <a:gd name="connsiteX34" fmla="*/ 2878667 w 4312356"/>
                <a:gd name="connsiteY34" fmla="*/ 2054577 h 2361233"/>
                <a:gd name="connsiteX35" fmla="*/ 2912534 w 4312356"/>
                <a:gd name="connsiteY35" fmla="*/ 2065866 h 2361233"/>
                <a:gd name="connsiteX36" fmla="*/ 2991556 w 4312356"/>
                <a:gd name="connsiteY36" fmla="*/ 2088444 h 2361233"/>
                <a:gd name="connsiteX37" fmla="*/ 3093156 w 4312356"/>
                <a:gd name="connsiteY37" fmla="*/ 2111022 h 2361233"/>
                <a:gd name="connsiteX38" fmla="*/ 3138312 w 4312356"/>
                <a:gd name="connsiteY38" fmla="*/ 2122311 h 2361233"/>
                <a:gd name="connsiteX39" fmla="*/ 3172178 w 4312356"/>
                <a:gd name="connsiteY39" fmla="*/ 2133600 h 2361233"/>
                <a:gd name="connsiteX40" fmla="*/ 3251200 w 4312356"/>
                <a:gd name="connsiteY40" fmla="*/ 2144888 h 2361233"/>
                <a:gd name="connsiteX41" fmla="*/ 3296356 w 4312356"/>
                <a:gd name="connsiteY41" fmla="*/ 2156177 h 2361233"/>
                <a:gd name="connsiteX42" fmla="*/ 3330223 w 4312356"/>
                <a:gd name="connsiteY42" fmla="*/ 2167466 h 2361233"/>
                <a:gd name="connsiteX43" fmla="*/ 3409245 w 4312356"/>
                <a:gd name="connsiteY43" fmla="*/ 2178755 h 2361233"/>
                <a:gd name="connsiteX44" fmla="*/ 3499556 w 4312356"/>
                <a:gd name="connsiteY44" fmla="*/ 2201333 h 2361233"/>
                <a:gd name="connsiteX45" fmla="*/ 3567289 w 4312356"/>
                <a:gd name="connsiteY45" fmla="*/ 2223911 h 2361233"/>
                <a:gd name="connsiteX46" fmla="*/ 3657600 w 4312356"/>
                <a:gd name="connsiteY46" fmla="*/ 2235200 h 2361233"/>
                <a:gd name="connsiteX47" fmla="*/ 3736623 w 4312356"/>
                <a:gd name="connsiteY47" fmla="*/ 2257777 h 2361233"/>
                <a:gd name="connsiteX48" fmla="*/ 3815645 w 4312356"/>
                <a:gd name="connsiteY48" fmla="*/ 2269066 h 2361233"/>
                <a:gd name="connsiteX49" fmla="*/ 3849512 w 4312356"/>
                <a:gd name="connsiteY49" fmla="*/ 2280355 h 2361233"/>
                <a:gd name="connsiteX50" fmla="*/ 4018845 w 4312356"/>
                <a:gd name="connsiteY50" fmla="*/ 2302933 h 2361233"/>
                <a:gd name="connsiteX51" fmla="*/ 4075289 w 4312356"/>
                <a:gd name="connsiteY51" fmla="*/ 2314222 h 2361233"/>
                <a:gd name="connsiteX52" fmla="*/ 4143023 w 4312356"/>
                <a:gd name="connsiteY52" fmla="*/ 2325511 h 2361233"/>
                <a:gd name="connsiteX53" fmla="*/ 4244623 w 4312356"/>
                <a:gd name="connsiteY53" fmla="*/ 2348088 h 2361233"/>
                <a:gd name="connsiteX54" fmla="*/ 4278489 w 4312356"/>
                <a:gd name="connsiteY54" fmla="*/ 2359377 h 2361233"/>
                <a:gd name="connsiteX55" fmla="*/ 4312356 w 4312356"/>
                <a:gd name="connsiteY55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146756 w 4312356"/>
                <a:gd name="connsiteY6" fmla="*/ 338666 h 2361233"/>
                <a:gd name="connsiteX7" fmla="*/ 225778 w 4312356"/>
                <a:gd name="connsiteY7" fmla="*/ 428977 h 2361233"/>
                <a:gd name="connsiteX8" fmla="*/ 553156 w 4312356"/>
                <a:gd name="connsiteY8" fmla="*/ 846666 h 2361233"/>
                <a:gd name="connsiteX9" fmla="*/ 666045 w 4312356"/>
                <a:gd name="connsiteY9" fmla="*/ 959555 h 2361233"/>
                <a:gd name="connsiteX10" fmla="*/ 722489 w 4312356"/>
                <a:gd name="connsiteY10" fmla="*/ 1016000 h 2361233"/>
                <a:gd name="connsiteX11" fmla="*/ 778934 w 4312356"/>
                <a:gd name="connsiteY11" fmla="*/ 1061155 h 2361233"/>
                <a:gd name="connsiteX12" fmla="*/ 812800 w 4312356"/>
                <a:gd name="connsiteY12" fmla="*/ 1095022 h 2361233"/>
                <a:gd name="connsiteX13" fmla="*/ 1095023 w 4312356"/>
                <a:gd name="connsiteY13" fmla="*/ 1309511 h 2361233"/>
                <a:gd name="connsiteX14" fmla="*/ 1264356 w 4312356"/>
                <a:gd name="connsiteY14" fmla="*/ 1422400 h 2361233"/>
                <a:gd name="connsiteX15" fmla="*/ 1332089 w 4312356"/>
                <a:gd name="connsiteY15" fmla="*/ 1467555 h 2361233"/>
                <a:gd name="connsiteX16" fmla="*/ 1365956 w 4312356"/>
                <a:gd name="connsiteY16" fmla="*/ 1490133 h 2361233"/>
                <a:gd name="connsiteX17" fmla="*/ 1433689 w 4312356"/>
                <a:gd name="connsiteY17" fmla="*/ 1512711 h 2361233"/>
                <a:gd name="connsiteX18" fmla="*/ 1467556 w 4312356"/>
                <a:gd name="connsiteY18" fmla="*/ 1524000 h 2361233"/>
                <a:gd name="connsiteX19" fmla="*/ 1501423 w 4312356"/>
                <a:gd name="connsiteY19" fmla="*/ 1546577 h 2361233"/>
                <a:gd name="connsiteX20" fmla="*/ 1569156 w 4312356"/>
                <a:gd name="connsiteY20" fmla="*/ 1569155 h 2361233"/>
                <a:gd name="connsiteX21" fmla="*/ 1603023 w 4312356"/>
                <a:gd name="connsiteY21" fmla="*/ 1591733 h 2361233"/>
                <a:gd name="connsiteX22" fmla="*/ 1670756 w 4312356"/>
                <a:gd name="connsiteY22" fmla="*/ 1614311 h 2361233"/>
                <a:gd name="connsiteX23" fmla="*/ 2054578 w 4312356"/>
                <a:gd name="connsiteY23" fmla="*/ 1772355 h 2361233"/>
                <a:gd name="connsiteX24" fmla="*/ 2156178 w 4312356"/>
                <a:gd name="connsiteY24" fmla="*/ 1806222 h 2361233"/>
                <a:gd name="connsiteX25" fmla="*/ 2190045 w 4312356"/>
                <a:gd name="connsiteY25" fmla="*/ 1817511 h 2361233"/>
                <a:gd name="connsiteX26" fmla="*/ 2223912 w 4312356"/>
                <a:gd name="connsiteY26" fmla="*/ 1840088 h 2361233"/>
                <a:gd name="connsiteX27" fmla="*/ 2325512 w 4312356"/>
                <a:gd name="connsiteY27" fmla="*/ 1873955 h 2361233"/>
                <a:gd name="connsiteX28" fmla="*/ 2427112 w 4312356"/>
                <a:gd name="connsiteY28" fmla="*/ 1907822 h 2361233"/>
                <a:gd name="connsiteX29" fmla="*/ 2460978 w 4312356"/>
                <a:gd name="connsiteY29" fmla="*/ 1919111 h 2361233"/>
                <a:gd name="connsiteX30" fmla="*/ 2506134 w 4312356"/>
                <a:gd name="connsiteY30" fmla="*/ 1930400 h 2361233"/>
                <a:gd name="connsiteX31" fmla="*/ 2607734 w 4312356"/>
                <a:gd name="connsiteY31" fmla="*/ 1964266 h 2361233"/>
                <a:gd name="connsiteX32" fmla="*/ 2810934 w 4312356"/>
                <a:gd name="connsiteY32" fmla="*/ 2032000 h 2361233"/>
                <a:gd name="connsiteX33" fmla="*/ 2878667 w 4312356"/>
                <a:gd name="connsiteY33" fmla="*/ 2054577 h 2361233"/>
                <a:gd name="connsiteX34" fmla="*/ 2912534 w 4312356"/>
                <a:gd name="connsiteY34" fmla="*/ 2065866 h 2361233"/>
                <a:gd name="connsiteX35" fmla="*/ 2991556 w 4312356"/>
                <a:gd name="connsiteY35" fmla="*/ 2088444 h 2361233"/>
                <a:gd name="connsiteX36" fmla="*/ 3093156 w 4312356"/>
                <a:gd name="connsiteY36" fmla="*/ 2111022 h 2361233"/>
                <a:gd name="connsiteX37" fmla="*/ 3138312 w 4312356"/>
                <a:gd name="connsiteY37" fmla="*/ 2122311 h 2361233"/>
                <a:gd name="connsiteX38" fmla="*/ 3172178 w 4312356"/>
                <a:gd name="connsiteY38" fmla="*/ 2133600 h 2361233"/>
                <a:gd name="connsiteX39" fmla="*/ 3251200 w 4312356"/>
                <a:gd name="connsiteY39" fmla="*/ 2144888 h 2361233"/>
                <a:gd name="connsiteX40" fmla="*/ 3296356 w 4312356"/>
                <a:gd name="connsiteY40" fmla="*/ 2156177 h 2361233"/>
                <a:gd name="connsiteX41" fmla="*/ 3330223 w 4312356"/>
                <a:gd name="connsiteY41" fmla="*/ 2167466 h 2361233"/>
                <a:gd name="connsiteX42" fmla="*/ 3409245 w 4312356"/>
                <a:gd name="connsiteY42" fmla="*/ 2178755 h 2361233"/>
                <a:gd name="connsiteX43" fmla="*/ 3499556 w 4312356"/>
                <a:gd name="connsiteY43" fmla="*/ 2201333 h 2361233"/>
                <a:gd name="connsiteX44" fmla="*/ 3567289 w 4312356"/>
                <a:gd name="connsiteY44" fmla="*/ 2223911 h 2361233"/>
                <a:gd name="connsiteX45" fmla="*/ 3657600 w 4312356"/>
                <a:gd name="connsiteY45" fmla="*/ 2235200 h 2361233"/>
                <a:gd name="connsiteX46" fmla="*/ 3736623 w 4312356"/>
                <a:gd name="connsiteY46" fmla="*/ 2257777 h 2361233"/>
                <a:gd name="connsiteX47" fmla="*/ 3815645 w 4312356"/>
                <a:gd name="connsiteY47" fmla="*/ 2269066 h 2361233"/>
                <a:gd name="connsiteX48" fmla="*/ 3849512 w 4312356"/>
                <a:gd name="connsiteY48" fmla="*/ 2280355 h 2361233"/>
                <a:gd name="connsiteX49" fmla="*/ 4018845 w 4312356"/>
                <a:gd name="connsiteY49" fmla="*/ 2302933 h 2361233"/>
                <a:gd name="connsiteX50" fmla="*/ 4075289 w 4312356"/>
                <a:gd name="connsiteY50" fmla="*/ 2314222 h 2361233"/>
                <a:gd name="connsiteX51" fmla="*/ 4143023 w 4312356"/>
                <a:gd name="connsiteY51" fmla="*/ 2325511 h 2361233"/>
                <a:gd name="connsiteX52" fmla="*/ 4244623 w 4312356"/>
                <a:gd name="connsiteY52" fmla="*/ 2348088 h 2361233"/>
                <a:gd name="connsiteX53" fmla="*/ 4278489 w 4312356"/>
                <a:gd name="connsiteY53" fmla="*/ 2359377 h 2361233"/>
                <a:gd name="connsiteX54" fmla="*/ 4312356 w 4312356"/>
                <a:gd name="connsiteY54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135467 w 4312356"/>
                <a:gd name="connsiteY5" fmla="*/ 304800 h 2361233"/>
                <a:gd name="connsiteX6" fmla="*/ 225778 w 4312356"/>
                <a:gd name="connsiteY6" fmla="*/ 428977 h 2361233"/>
                <a:gd name="connsiteX7" fmla="*/ 553156 w 4312356"/>
                <a:gd name="connsiteY7" fmla="*/ 846666 h 2361233"/>
                <a:gd name="connsiteX8" fmla="*/ 666045 w 4312356"/>
                <a:gd name="connsiteY8" fmla="*/ 959555 h 2361233"/>
                <a:gd name="connsiteX9" fmla="*/ 722489 w 4312356"/>
                <a:gd name="connsiteY9" fmla="*/ 1016000 h 2361233"/>
                <a:gd name="connsiteX10" fmla="*/ 778934 w 4312356"/>
                <a:gd name="connsiteY10" fmla="*/ 1061155 h 2361233"/>
                <a:gd name="connsiteX11" fmla="*/ 812800 w 4312356"/>
                <a:gd name="connsiteY11" fmla="*/ 1095022 h 2361233"/>
                <a:gd name="connsiteX12" fmla="*/ 1095023 w 4312356"/>
                <a:gd name="connsiteY12" fmla="*/ 1309511 h 2361233"/>
                <a:gd name="connsiteX13" fmla="*/ 1264356 w 4312356"/>
                <a:gd name="connsiteY13" fmla="*/ 1422400 h 2361233"/>
                <a:gd name="connsiteX14" fmla="*/ 1332089 w 4312356"/>
                <a:gd name="connsiteY14" fmla="*/ 1467555 h 2361233"/>
                <a:gd name="connsiteX15" fmla="*/ 1365956 w 4312356"/>
                <a:gd name="connsiteY15" fmla="*/ 1490133 h 2361233"/>
                <a:gd name="connsiteX16" fmla="*/ 1433689 w 4312356"/>
                <a:gd name="connsiteY16" fmla="*/ 1512711 h 2361233"/>
                <a:gd name="connsiteX17" fmla="*/ 1467556 w 4312356"/>
                <a:gd name="connsiteY17" fmla="*/ 1524000 h 2361233"/>
                <a:gd name="connsiteX18" fmla="*/ 1501423 w 4312356"/>
                <a:gd name="connsiteY18" fmla="*/ 1546577 h 2361233"/>
                <a:gd name="connsiteX19" fmla="*/ 1569156 w 4312356"/>
                <a:gd name="connsiteY19" fmla="*/ 1569155 h 2361233"/>
                <a:gd name="connsiteX20" fmla="*/ 1603023 w 4312356"/>
                <a:gd name="connsiteY20" fmla="*/ 1591733 h 2361233"/>
                <a:gd name="connsiteX21" fmla="*/ 1670756 w 4312356"/>
                <a:gd name="connsiteY21" fmla="*/ 1614311 h 2361233"/>
                <a:gd name="connsiteX22" fmla="*/ 2054578 w 4312356"/>
                <a:gd name="connsiteY22" fmla="*/ 1772355 h 2361233"/>
                <a:gd name="connsiteX23" fmla="*/ 2156178 w 4312356"/>
                <a:gd name="connsiteY23" fmla="*/ 1806222 h 2361233"/>
                <a:gd name="connsiteX24" fmla="*/ 2190045 w 4312356"/>
                <a:gd name="connsiteY24" fmla="*/ 1817511 h 2361233"/>
                <a:gd name="connsiteX25" fmla="*/ 2223912 w 4312356"/>
                <a:gd name="connsiteY25" fmla="*/ 1840088 h 2361233"/>
                <a:gd name="connsiteX26" fmla="*/ 2325512 w 4312356"/>
                <a:gd name="connsiteY26" fmla="*/ 1873955 h 2361233"/>
                <a:gd name="connsiteX27" fmla="*/ 2427112 w 4312356"/>
                <a:gd name="connsiteY27" fmla="*/ 1907822 h 2361233"/>
                <a:gd name="connsiteX28" fmla="*/ 2460978 w 4312356"/>
                <a:gd name="connsiteY28" fmla="*/ 1919111 h 2361233"/>
                <a:gd name="connsiteX29" fmla="*/ 2506134 w 4312356"/>
                <a:gd name="connsiteY29" fmla="*/ 1930400 h 2361233"/>
                <a:gd name="connsiteX30" fmla="*/ 2607734 w 4312356"/>
                <a:gd name="connsiteY30" fmla="*/ 1964266 h 2361233"/>
                <a:gd name="connsiteX31" fmla="*/ 2810934 w 4312356"/>
                <a:gd name="connsiteY31" fmla="*/ 2032000 h 2361233"/>
                <a:gd name="connsiteX32" fmla="*/ 2878667 w 4312356"/>
                <a:gd name="connsiteY32" fmla="*/ 2054577 h 2361233"/>
                <a:gd name="connsiteX33" fmla="*/ 2912534 w 4312356"/>
                <a:gd name="connsiteY33" fmla="*/ 2065866 h 2361233"/>
                <a:gd name="connsiteX34" fmla="*/ 2991556 w 4312356"/>
                <a:gd name="connsiteY34" fmla="*/ 2088444 h 2361233"/>
                <a:gd name="connsiteX35" fmla="*/ 3093156 w 4312356"/>
                <a:gd name="connsiteY35" fmla="*/ 2111022 h 2361233"/>
                <a:gd name="connsiteX36" fmla="*/ 3138312 w 4312356"/>
                <a:gd name="connsiteY36" fmla="*/ 2122311 h 2361233"/>
                <a:gd name="connsiteX37" fmla="*/ 3172178 w 4312356"/>
                <a:gd name="connsiteY37" fmla="*/ 2133600 h 2361233"/>
                <a:gd name="connsiteX38" fmla="*/ 3251200 w 4312356"/>
                <a:gd name="connsiteY38" fmla="*/ 2144888 h 2361233"/>
                <a:gd name="connsiteX39" fmla="*/ 3296356 w 4312356"/>
                <a:gd name="connsiteY39" fmla="*/ 2156177 h 2361233"/>
                <a:gd name="connsiteX40" fmla="*/ 3330223 w 4312356"/>
                <a:gd name="connsiteY40" fmla="*/ 2167466 h 2361233"/>
                <a:gd name="connsiteX41" fmla="*/ 3409245 w 4312356"/>
                <a:gd name="connsiteY41" fmla="*/ 2178755 h 2361233"/>
                <a:gd name="connsiteX42" fmla="*/ 3499556 w 4312356"/>
                <a:gd name="connsiteY42" fmla="*/ 2201333 h 2361233"/>
                <a:gd name="connsiteX43" fmla="*/ 3567289 w 4312356"/>
                <a:gd name="connsiteY43" fmla="*/ 2223911 h 2361233"/>
                <a:gd name="connsiteX44" fmla="*/ 3657600 w 4312356"/>
                <a:gd name="connsiteY44" fmla="*/ 2235200 h 2361233"/>
                <a:gd name="connsiteX45" fmla="*/ 3736623 w 4312356"/>
                <a:gd name="connsiteY45" fmla="*/ 2257777 h 2361233"/>
                <a:gd name="connsiteX46" fmla="*/ 3815645 w 4312356"/>
                <a:gd name="connsiteY46" fmla="*/ 2269066 h 2361233"/>
                <a:gd name="connsiteX47" fmla="*/ 3849512 w 4312356"/>
                <a:gd name="connsiteY47" fmla="*/ 2280355 h 2361233"/>
                <a:gd name="connsiteX48" fmla="*/ 4018845 w 4312356"/>
                <a:gd name="connsiteY48" fmla="*/ 2302933 h 2361233"/>
                <a:gd name="connsiteX49" fmla="*/ 4075289 w 4312356"/>
                <a:gd name="connsiteY49" fmla="*/ 2314222 h 2361233"/>
                <a:gd name="connsiteX50" fmla="*/ 4143023 w 4312356"/>
                <a:gd name="connsiteY50" fmla="*/ 2325511 h 2361233"/>
                <a:gd name="connsiteX51" fmla="*/ 4244623 w 4312356"/>
                <a:gd name="connsiteY51" fmla="*/ 2348088 h 2361233"/>
                <a:gd name="connsiteX52" fmla="*/ 4278489 w 4312356"/>
                <a:gd name="connsiteY52" fmla="*/ 2359377 h 2361233"/>
                <a:gd name="connsiteX53" fmla="*/ 4312356 w 4312356"/>
                <a:gd name="connsiteY53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112889 w 4312356"/>
                <a:gd name="connsiteY4" fmla="*/ 270933 h 2361233"/>
                <a:gd name="connsiteX5" fmla="*/ 225778 w 4312356"/>
                <a:gd name="connsiteY5" fmla="*/ 428977 h 2361233"/>
                <a:gd name="connsiteX6" fmla="*/ 553156 w 4312356"/>
                <a:gd name="connsiteY6" fmla="*/ 846666 h 2361233"/>
                <a:gd name="connsiteX7" fmla="*/ 666045 w 4312356"/>
                <a:gd name="connsiteY7" fmla="*/ 959555 h 2361233"/>
                <a:gd name="connsiteX8" fmla="*/ 722489 w 4312356"/>
                <a:gd name="connsiteY8" fmla="*/ 1016000 h 2361233"/>
                <a:gd name="connsiteX9" fmla="*/ 778934 w 4312356"/>
                <a:gd name="connsiteY9" fmla="*/ 1061155 h 2361233"/>
                <a:gd name="connsiteX10" fmla="*/ 812800 w 4312356"/>
                <a:gd name="connsiteY10" fmla="*/ 1095022 h 2361233"/>
                <a:gd name="connsiteX11" fmla="*/ 1095023 w 4312356"/>
                <a:gd name="connsiteY11" fmla="*/ 1309511 h 2361233"/>
                <a:gd name="connsiteX12" fmla="*/ 1264356 w 4312356"/>
                <a:gd name="connsiteY12" fmla="*/ 1422400 h 2361233"/>
                <a:gd name="connsiteX13" fmla="*/ 1332089 w 4312356"/>
                <a:gd name="connsiteY13" fmla="*/ 1467555 h 2361233"/>
                <a:gd name="connsiteX14" fmla="*/ 1365956 w 4312356"/>
                <a:gd name="connsiteY14" fmla="*/ 1490133 h 2361233"/>
                <a:gd name="connsiteX15" fmla="*/ 1433689 w 4312356"/>
                <a:gd name="connsiteY15" fmla="*/ 1512711 h 2361233"/>
                <a:gd name="connsiteX16" fmla="*/ 1467556 w 4312356"/>
                <a:gd name="connsiteY16" fmla="*/ 1524000 h 2361233"/>
                <a:gd name="connsiteX17" fmla="*/ 1501423 w 4312356"/>
                <a:gd name="connsiteY17" fmla="*/ 1546577 h 2361233"/>
                <a:gd name="connsiteX18" fmla="*/ 1569156 w 4312356"/>
                <a:gd name="connsiteY18" fmla="*/ 1569155 h 2361233"/>
                <a:gd name="connsiteX19" fmla="*/ 1603023 w 4312356"/>
                <a:gd name="connsiteY19" fmla="*/ 1591733 h 2361233"/>
                <a:gd name="connsiteX20" fmla="*/ 1670756 w 4312356"/>
                <a:gd name="connsiteY20" fmla="*/ 1614311 h 2361233"/>
                <a:gd name="connsiteX21" fmla="*/ 2054578 w 4312356"/>
                <a:gd name="connsiteY21" fmla="*/ 1772355 h 2361233"/>
                <a:gd name="connsiteX22" fmla="*/ 2156178 w 4312356"/>
                <a:gd name="connsiteY22" fmla="*/ 1806222 h 2361233"/>
                <a:gd name="connsiteX23" fmla="*/ 2190045 w 4312356"/>
                <a:gd name="connsiteY23" fmla="*/ 1817511 h 2361233"/>
                <a:gd name="connsiteX24" fmla="*/ 2223912 w 4312356"/>
                <a:gd name="connsiteY24" fmla="*/ 1840088 h 2361233"/>
                <a:gd name="connsiteX25" fmla="*/ 2325512 w 4312356"/>
                <a:gd name="connsiteY25" fmla="*/ 1873955 h 2361233"/>
                <a:gd name="connsiteX26" fmla="*/ 2427112 w 4312356"/>
                <a:gd name="connsiteY26" fmla="*/ 1907822 h 2361233"/>
                <a:gd name="connsiteX27" fmla="*/ 2460978 w 4312356"/>
                <a:gd name="connsiteY27" fmla="*/ 1919111 h 2361233"/>
                <a:gd name="connsiteX28" fmla="*/ 2506134 w 4312356"/>
                <a:gd name="connsiteY28" fmla="*/ 1930400 h 2361233"/>
                <a:gd name="connsiteX29" fmla="*/ 2607734 w 4312356"/>
                <a:gd name="connsiteY29" fmla="*/ 1964266 h 2361233"/>
                <a:gd name="connsiteX30" fmla="*/ 2810934 w 4312356"/>
                <a:gd name="connsiteY30" fmla="*/ 2032000 h 2361233"/>
                <a:gd name="connsiteX31" fmla="*/ 2878667 w 4312356"/>
                <a:gd name="connsiteY31" fmla="*/ 2054577 h 2361233"/>
                <a:gd name="connsiteX32" fmla="*/ 2912534 w 4312356"/>
                <a:gd name="connsiteY32" fmla="*/ 2065866 h 2361233"/>
                <a:gd name="connsiteX33" fmla="*/ 2991556 w 4312356"/>
                <a:gd name="connsiteY33" fmla="*/ 2088444 h 2361233"/>
                <a:gd name="connsiteX34" fmla="*/ 3093156 w 4312356"/>
                <a:gd name="connsiteY34" fmla="*/ 2111022 h 2361233"/>
                <a:gd name="connsiteX35" fmla="*/ 3138312 w 4312356"/>
                <a:gd name="connsiteY35" fmla="*/ 2122311 h 2361233"/>
                <a:gd name="connsiteX36" fmla="*/ 3172178 w 4312356"/>
                <a:gd name="connsiteY36" fmla="*/ 2133600 h 2361233"/>
                <a:gd name="connsiteX37" fmla="*/ 3251200 w 4312356"/>
                <a:gd name="connsiteY37" fmla="*/ 2144888 h 2361233"/>
                <a:gd name="connsiteX38" fmla="*/ 3296356 w 4312356"/>
                <a:gd name="connsiteY38" fmla="*/ 2156177 h 2361233"/>
                <a:gd name="connsiteX39" fmla="*/ 3330223 w 4312356"/>
                <a:gd name="connsiteY39" fmla="*/ 2167466 h 2361233"/>
                <a:gd name="connsiteX40" fmla="*/ 3409245 w 4312356"/>
                <a:gd name="connsiteY40" fmla="*/ 2178755 h 2361233"/>
                <a:gd name="connsiteX41" fmla="*/ 3499556 w 4312356"/>
                <a:gd name="connsiteY41" fmla="*/ 2201333 h 2361233"/>
                <a:gd name="connsiteX42" fmla="*/ 3567289 w 4312356"/>
                <a:gd name="connsiteY42" fmla="*/ 2223911 h 2361233"/>
                <a:gd name="connsiteX43" fmla="*/ 3657600 w 4312356"/>
                <a:gd name="connsiteY43" fmla="*/ 2235200 h 2361233"/>
                <a:gd name="connsiteX44" fmla="*/ 3736623 w 4312356"/>
                <a:gd name="connsiteY44" fmla="*/ 2257777 h 2361233"/>
                <a:gd name="connsiteX45" fmla="*/ 3815645 w 4312356"/>
                <a:gd name="connsiteY45" fmla="*/ 2269066 h 2361233"/>
                <a:gd name="connsiteX46" fmla="*/ 3849512 w 4312356"/>
                <a:gd name="connsiteY46" fmla="*/ 2280355 h 2361233"/>
                <a:gd name="connsiteX47" fmla="*/ 4018845 w 4312356"/>
                <a:gd name="connsiteY47" fmla="*/ 2302933 h 2361233"/>
                <a:gd name="connsiteX48" fmla="*/ 4075289 w 4312356"/>
                <a:gd name="connsiteY48" fmla="*/ 2314222 h 2361233"/>
                <a:gd name="connsiteX49" fmla="*/ 4143023 w 4312356"/>
                <a:gd name="connsiteY49" fmla="*/ 2325511 h 2361233"/>
                <a:gd name="connsiteX50" fmla="*/ 4244623 w 4312356"/>
                <a:gd name="connsiteY50" fmla="*/ 2348088 h 2361233"/>
                <a:gd name="connsiteX51" fmla="*/ 4278489 w 4312356"/>
                <a:gd name="connsiteY51" fmla="*/ 2359377 h 2361233"/>
                <a:gd name="connsiteX52" fmla="*/ 4312356 w 4312356"/>
                <a:gd name="connsiteY52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90312 w 4312356"/>
                <a:gd name="connsiteY3" fmla="*/ 203200 h 2361233"/>
                <a:gd name="connsiteX4" fmla="*/ 225778 w 4312356"/>
                <a:gd name="connsiteY4" fmla="*/ 428977 h 2361233"/>
                <a:gd name="connsiteX5" fmla="*/ 553156 w 4312356"/>
                <a:gd name="connsiteY5" fmla="*/ 846666 h 2361233"/>
                <a:gd name="connsiteX6" fmla="*/ 666045 w 4312356"/>
                <a:gd name="connsiteY6" fmla="*/ 959555 h 2361233"/>
                <a:gd name="connsiteX7" fmla="*/ 722489 w 4312356"/>
                <a:gd name="connsiteY7" fmla="*/ 1016000 h 2361233"/>
                <a:gd name="connsiteX8" fmla="*/ 778934 w 4312356"/>
                <a:gd name="connsiteY8" fmla="*/ 1061155 h 2361233"/>
                <a:gd name="connsiteX9" fmla="*/ 812800 w 4312356"/>
                <a:gd name="connsiteY9" fmla="*/ 1095022 h 2361233"/>
                <a:gd name="connsiteX10" fmla="*/ 1095023 w 4312356"/>
                <a:gd name="connsiteY10" fmla="*/ 1309511 h 2361233"/>
                <a:gd name="connsiteX11" fmla="*/ 1264356 w 4312356"/>
                <a:gd name="connsiteY11" fmla="*/ 1422400 h 2361233"/>
                <a:gd name="connsiteX12" fmla="*/ 1332089 w 4312356"/>
                <a:gd name="connsiteY12" fmla="*/ 1467555 h 2361233"/>
                <a:gd name="connsiteX13" fmla="*/ 1365956 w 4312356"/>
                <a:gd name="connsiteY13" fmla="*/ 1490133 h 2361233"/>
                <a:gd name="connsiteX14" fmla="*/ 1433689 w 4312356"/>
                <a:gd name="connsiteY14" fmla="*/ 1512711 h 2361233"/>
                <a:gd name="connsiteX15" fmla="*/ 1467556 w 4312356"/>
                <a:gd name="connsiteY15" fmla="*/ 1524000 h 2361233"/>
                <a:gd name="connsiteX16" fmla="*/ 1501423 w 4312356"/>
                <a:gd name="connsiteY16" fmla="*/ 1546577 h 2361233"/>
                <a:gd name="connsiteX17" fmla="*/ 1569156 w 4312356"/>
                <a:gd name="connsiteY17" fmla="*/ 1569155 h 2361233"/>
                <a:gd name="connsiteX18" fmla="*/ 1603023 w 4312356"/>
                <a:gd name="connsiteY18" fmla="*/ 1591733 h 2361233"/>
                <a:gd name="connsiteX19" fmla="*/ 1670756 w 4312356"/>
                <a:gd name="connsiteY19" fmla="*/ 1614311 h 2361233"/>
                <a:gd name="connsiteX20" fmla="*/ 2054578 w 4312356"/>
                <a:gd name="connsiteY20" fmla="*/ 1772355 h 2361233"/>
                <a:gd name="connsiteX21" fmla="*/ 2156178 w 4312356"/>
                <a:gd name="connsiteY21" fmla="*/ 1806222 h 2361233"/>
                <a:gd name="connsiteX22" fmla="*/ 2190045 w 4312356"/>
                <a:gd name="connsiteY22" fmla="*/ 1817511 h 2361233"/>
                <a:gd name="connsiteX23" fmla="*/ 2223912 w 4312356"/>
                <a:gd name="connsiteY23" fmla="*/ 1840088 h 2361233"/>
                <a:gd name="connsiteX24" fmla="*/ 2325512 w 4312356"/>
                <a:gd name="connsiteY24" fmla="*/ 1873955 h 2361233"/>
                <a:gd name="connsiteX25" fmla="*/ 2427112 w 4312356"/>
                <a:gd name="connsiteY25" fmla="*/ 1907822 h 2361233"/>
                <a:gd name="connsiteX26" fmla="*/ 2460978 w 4312356"/>
                <a:gd name="connsiteY26" fmla="*/ 1919111 h 2361233"/>
                <a:gd name="connsiteX27" fmla="*/ 2506134 w 4312356"/>
                <a:gd name="connsiteY27" fmla="*/ 1930400 h 2361233"/>
                <a:gd name="connsiteX28" fmla="*/ 2607734 w 4312356"/>
                <a:gd name="connsiteY28" fmla="*/ 1964266 h 2361233"/>
                <a:gd name="connsiteX29" fmla="*/ 2810934 w 4312356"/>
                <a:gd name="connsiteY29" fmla="*/ 2032000 h 2361233"/>
                <a:gd name="connsiteX30" fmla="*/ 2878667 w 4312356"/>
                <a:gd name="connsiteY30" fmla="*/ 2054577 h 2361233"/>
                <a:gd name="connsiteX31" fmla="*/ 2912534 w 4312356"/>
                <a:gd name="connsiteY31" fmla="*/ 2065866 h 2361233"/>
                <a:gd name="connsiteX32" fmla="*/ 2991556 w 4312356"/>
                <a:gd name="connsiteY32" fmla="*/ 2088444 h 2361233"/>
                <a:gd name="connsiteX33" fmla="*/ 3093156 w 4312356"/>
                <a:gd name="connsiteY33" fmla="*/ 2111022 h 2361233"/>
                <a:gd name="connsiteX34" fmla="*/ 3138312 w 4312356"/>
                <a:gd name="connsiteY34" fmla="*/ 2122311 h 2361233"/>
                <a:gd name="connsiteX35" fmla="*/ 3172178 w 4312356"/>
                <a:gd name="connsiteY35" fmla="*/ 2133600 h 2361233"/>
                <a:gd name="connsiteX36" fmla="*/ 3251200 w 4312356"/>
                <a:gd name="connsiteY36" fmla="*/ 2144888 h 2361233"/>
                <a:gd name="connsiteX37" fmla="*/ 3296356 w 4312356"/>
                <a:gd name="connsiteY37" fmla="*/ 2156177 h 2361233"/>
                <a:gd name="connsiteX38" fmla="*/ 3330223 w 4312356"/>
                <a:gd name="connsiteY38" fmla="*/ 2167466 h 2361233"/>
                <a:gd name="connsiteX39" fmla="*/ 3409245 w 4312356"/>
                <a:gd name="connsiteY39" fmla="*/ 2178755 h 2361233"/>
                <a:gd name="connsiteX40" fmla="*/ 3499556 w 4312356"/>
                <a:gd name="connsiteY40" fmla="*/ 2201333 h 2361233"/>
                <a:gd name="connsiteX41" fmla="*/ 3567289 w 4312356"/>
                <a:gd name="connsiteY41" fmla="*/ 2223911 h 2361233"/>
                <a:gd name="connsiteX42" fmla="*/ 3657600 w 4312356"/>
                <a:gd name="connsiteY42" fmla="*/ 2235200 h 2361233"/>
                <a:gd name="connsiteX43" fmla="*/ 3736623 w 4312356"/>
                <a:gd name="connsiteY43" fmla="*/ 2257777 h 2361233"/>
                <a:gd name="connsiteX44" fmla="*/ 3815645 w 4312356"/>
                <a:gd name="connsiteY44" fmla="*/ 2269066 h 2361233"/>
                <a:gd name="connsiteX45" fmla="*/ 3849512 w 4312356"/>
                <a:gd name="connsiteY45" fmla="*/ 2280355 h 2361233"/>
                <a:gd name="connsiteX46" fmla="*/ 4018845 w 4312356"/>
                <a:gd name="connsiteY46" fmla="*/ 2302933 h 2361233"/>
                <a:gd name="connsiteX47" fmla="*/ 4075289 w 4312356"/>
                <a:gd name="connsiteY47" fmla="*/ 2314222 h 2361233"/>
                <a:gd name="connsiteX48" fmla="*/ 4143023 w 4312356"/>
                <a:gd name="connsiteY48" fmla="*/ 2325511 h 2361233"/>
                <a:gd name="connsiteX49" fmla="*/ 4244623 w 4312356"/>
                <a:gd name="connsiteY49" fmla="*/ 2348088 h 2361233"/>
                <a:gd name="connsiteX50" fmla="*/ 4278489 w 4312356"/>
                <a:gd name="connsiteY50" fmla="*/ 2359377 h 2361233"/>
                <a:gd name="connsiteX51" fmla="*/ 4312356 w 4312356"/>
                <a:gd name="connsiteY51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45156 w 4312356"/>
                <a:gd name="connsiteY2" fmla="*/ 101600 h 2361233"/>
                <a:gd name="connsiteX3" fmla="*/ 225778 w 4312356"/>
                <a:gd name="connsiteY3" fmla="*/ 428977 h 2361233"/>
                <a:gd name="connsiteX4" fmla="*/ 553156 w 4312356"/>
                <a:gd name="connsiteY4" fmla="*/ 846666 h 2361233"/>
                <a:gd name="connsiteX5" fmla="*/ 666045 w 4312356"/>
                <a:gd name="connsiteY5" fmla="*/ 959555 h 2361233"/>
                <a:gd name="connsiteX6" fmla="*/ 722489 w 4312356"/>
                <a:gd name="connsiteY6" fmla="*/ 1016000 h 2361233"/>
                <a:gd name="connsiteX7" fmla="*/ 778934 w 4312356"/>
                <a:gd name="connsiteY7" fmla="*/ 1061155 h 2361233"/>
                <a:gd name="connsiteX8" fmla="*/ 812800 w 4312356"/>
                <a:gd name="connsiteY8" fmla="*/ 1095022 h 2361233"/>
                <a:gd name="connsiteX9" fmla="*/ 1095023 w 4312356"/>
                <a:gd name="connsiteY9" fmla="*/ 1309511 h 2361233"/>
                <a:gd name="connsiteX10" fmla="*/ 1264356 w 4312356"/>
                <a:gd name="connsiteY10" fmla="*/ 1422400 h 2361233"/>
                <a:gd name="connsiteX11" fmla="*/ 1332089 w 4312356"/>
                <a:gd name="connsiteY11" fmla="*/ 1467555 h 2361233"/>
                <a:gd name="connsiteX12" fmla="*/ 1365956 w 4312356"/>
                <a:gd name="connsiteY12" fmla="*/ 1490133 h 2361233"/>
                <a:gd name="connsiteX13" fmla="*/ 1433689 w 4312356"/>
                <a:gd name="connsiteY13" fmla="*/ 1512711 h 2361233"/>
                <a:gd name="connsiteX14" fmla="*/ 1467556 w 4312356"/>
                <a:gd name="connsiteY14" fmla="*/ 1524000 h 2361233"/>
                <a:gd name="connsiteX15" fmla="*/ 1501423 w 4312356"/>
                <a:gd name="connsiteY15" fmla="*/ 1546577 h 2361233"/>
                <a:gd name="connsiteX16" fmla="*/ 1569156 w 4312356"/>
                <a:gd name="connsiteY16" fmla="*/ 1569155 h 2361233"/>
                <a:gd name="connsiteX17" fmla="*/ 1603023 w 4312356"/>
                <a:gd name="connsiteY17" fmla="*/ 1591733 h 2361233"/>
                <a:gd name="connsiteX18" fmla="*/ 1670756 w 4312356"/>
                <a:gd name="connsiteY18" fmla="*/ 1614311 h 2361233"/>
                <a:gd name="connsiteX19" fmla="*/ 2054578 w 4312356"/>
                <a:gd name="connsiteY19" fmla="*/ 1772355 h 2361233"/>
                <a:gd name="connsiteX20" fmla="*/ 2156178 w 4312356"/>
                <a:gd name="connsiteY20" fmla="*/ 1806222 h 2361233"/>
                <a:gd name="connsiteX21" fmla="*/ 2190045 w 4312356"/>
                <a:gd name="connsiteY21" fmla="*/ 1817511 h 2361233"/>
                <a:gd name="connsiteX22" fmla="*/ 2223912 w 4312356"/>
                <a:gd name="connsiteY22" fmla="*/ 1840088 h 2361233"/>
                <a:gd name="connsiteX23" fmla="*/ 2325512 w 4312356"/>
                <a:gd name="connsiteY23" fmla="*/ 1873955 h 2361233"/>
                <a:gd name="connsiteX24" fmla="*/ 2427112 w 4312356"/>
                <a:gd name="connsiteY24" fmla="*/ 1907822 h 2361233"/>
                <a:gd name="connsiteX25" fmla="*/ 2460978 w 4312356"/>
                <a:gd name="connsiteY25" fmla="*/ 1919111 h 2361233"/>
                <a:gd name="connsiteX26" fmla="*/ 2506134 w 4312356"/>
                <a:gd name="connsiteY26" fmla="*/ 1930400 h 2361233"/>
                <a:gd name="connsiteX27" fmla="*/ 2607734 w 4312356"/>
                <a:gd name="connsiteY27" fmla="*/ 1964266 h 2361233"/>
                <a:gd name="connsiteX28" fmla="*/ 2810934 w 4312356"/>
                <a:gd name="connsiteY28" fmla="*/ 2032000 h 2361233"/>
                <a:gd name="connsiteX29" fmla="*/ 2878667 w 4312356"/>
                <a:gd name="connsiteY29" fmla="*/ 2054577 h 2361233"/>
                <a:gd name="connsiteX30" fmla="*/ 2912534 w 4312356"/>
                <a:gd name="connsiteY30" fmla="*/ 2065866 h 2361233"/>
                <a:gd name="connsiteX31" fmla="*/ 2991556 w 4312356"/>
                <a:gd name="connsiteY31" fmla="*/ 2088444 h 2361233"/>
                <a:gd name="connsiteX32" fmla="*/ 3093156 w 4312356"/>
                <a:gd name="connsiteY32" fmla="*/ 2111022 h 2361233"/>
                <a:gd name="connsiteX33" fmla="*/ 3138312 w 4312356"/>
                <a:gd name="connsiteY33" fmla="*/ 2122311 h 2361233"/>
                <a:gd name="connsiteX34" fmla="*/ 3172178 w 4312356"/>
                <a:gd name="connsiteY34" fmla="*/ 2133600 h 2361233"/>
                <a:gd name="connsiteX35" fmla="*/ 3251200 w 4312356"/>
                <a:gd name="connsiteY35" fmla="*/ 2144888 h 2361233"/>
                <a:gd name="connsiteX36" fmla="*/ 3296356 w 4312356"/>
                <a:gd name="connsiteY36" fmla="*/ 2156177 h 2361233"/>
                <a:gd name="connsiteX37" fmla="*/ 3330223 w 4312356"/>
                <a:gd name="connsiteY37" fmla="*/ 2167466 h 2361233"/>
                <a:gd name="connsiteX38" fmla="*/ 3409245 w 4312356"/>
                <a:gd name="connsiteY38" fmla="*/ 2178755 h 2361233"/>
                <a:gd name="connsiteX39" fmla="*/ 3499556 w 4312356"/>
                <a:gd name="connsiteY39" fmla="*/ 2201333 h 2361233"/>
                <a:gd name="connsiteX40" fmla="*/ 3567289 w 4312356"/>
                <a:gd name="connsiteY40" fmla="*/ 2223911 h 2361233"/>
                <a:gd name="connsiteX41" fmla="*/ 3657600 w 4312356"/>
                <a:gd name="connsiteY41" fmla="*/ 2235200 h 2361233"/>
                <a:gd name="connsiteX42" fmla="*/ 3736623 w 4312356"/>
                <a:gd name="connsiteY42" fmla="*/ 2257777 h 2361233"/>
                <a:gd name="connsiteX43" fmla="*/ 3815645 w 4312356"/>
                <a:gd name="connsiteY43" fmla="*/ 2269066 h 2361233"/>
                <a:gd name="connsiteX44" fmla="*/ 3849512 w 4312356"/>
                <a:gd name="connsiteY44" fmla="*/ 2280355 h 2361233"/>
                <a:gd name="connsiteX45" fmla="*/ 4018845 w 4312356"/>
                <a:gd name="connsiteY45" fmla="*/ 2302933 h 2361233"/>
                <a:gd name="connsiteX46" fmla="*/ 4075289 w 4312356"/>
                <a:gd name="connsiteY46" fmla="*/ 2314222 h 2361233"/>
                <a:gd name="connsiteX47" fmla="*/ 4143023 w 4312356"/>
                <a:gd name="connsiteY47" fmla="*/ 2325511 h 2361233"/>
                <a:gd name="connsiteX48" fmla="*/ 4244623 w 4312356"/>
                <a:gd name="connsiteY48" fmla="*/ 2348088 h 2361233"/>
                <a:gd name="connsiteX49" fmla="*/ 4278489 w 4312356"/>
                <a:gd name="connsiteY49" fmla="*/ 2359377 h 2361233"/>
                <a:gd name="connsiteX50" fmla="*/ 4312356 w 4312356"/>
                <a:gd name="connsiteY50" fmla="*/ 2359377 h 2361233"/>
                <a:gd name="connsiteX0" fmla="*/ 0 w 4312356"/>
                <a:gd name="connsiteY0" fmla="*/ 0 h 2361233"/>
                <a:gd name="connsiteX1" fmla="*/ 22578 w 4312356"/>
                <a:gd name="connsiteY1" fmla="*/ 67733 h 2361233"/>
                <a:gd name="connsiteX2" fmla="*/ 225778 w 4312356"/>
                <a:gd name="connsiteY2" fmla="*/ 428977 h 2361233"/>
                <a:gd name="connsiteX3" fmla="*/ 553156 w 4312356"/>
                <a:gd name="connsiteY3" fmla="*/ 846666 h 2361233"/>
                <a:gd name="connsiteX4" fmla="*/ 666045 w 4312356"/>
                <a:gd name="connsiteY4" fmla="*/ 959555 h 2361233"/>
                <a:gd name="connsiteX5" fmla="*/ 722489 w 4312356"/>
                <a:gd name="connsiteY5" fmla="*/ 1016000 h 2361233"/>
                <a:gd name="connsiteX6" fmla="*/ 778934 w 4312356"/>
                <a:gd name="connsiteY6" fmla="*/ 1061155 h 2361233"/>
                <a:gd name="connsiteX7" fmla="*/ 812800 w 4312356"/>
                <a:gd name="connsiteY7" fmla="*/ 1095022 h 2361233"/>
                <a:gd name="connsiteX8" fmla="*/ 1095023 w 4312356"/>
                <a:gd name="connsiteY8" fmla="*/ 1309511 h 2361233"/>
                <a:gd name="connsiteX9" fmla="*/ 1264356 w 4312356"/>
                <a:gd name="connsiteY9" fmla="*/ 1422400 h 2361233"/>
                <a:gd name="connsiteX10" fmla="*/ 1332089 w 4312356"/>
                <a:gd name="connsiteY10" fmla="*/ 1467555 h 2361233"/>
                <a:gd name="connsiteX11" fmla="*/ 1365956 w 4312356"/>
                <a:gd name="connsiteY11" fmla="*/ 1490133 h 2361233"/>
                <a:gd name="connsiteX12" fmla="*/ 1433689 w 4312356"/>
                <a:gd name="connsiteY12" fmla="*/ 1512711 h 2361233"/>
                <a:gd name="connsiteX13" fmla="*/ 1467556 w 4312356"/>
                <a:gd name="connsiteY13" fmla="*/ 1524000 h 2361233"/>
                <a:gd name="connsiteX14" fmla="*/ 1501423 w 4312356"/>
                <a:gd name="connsiteY14" fmla="*/ 1546577 h 2361233"/>
                <a:gd name="connsiteX15" fmla="*/ 1569156 w 4312356"/>
                <a:gd name="connsiteY15" fmla="*/ 1569155 h 2361233"/>
                <a:gd name="connsiteX16" fmla="*/ 1603023 w 4312356"/>
                <a:gd name="connsiteY16" fmla="*/ 1591733 h 2361233"/>
                <a:gd name="connsiteX17" fmla="*/ 1670756 w 4312356"/>
                <a:gd name="connsiteY17" fmla="*/ 1614311 h 2361233"/>
                <a:gd name="connsiteX18" fmla="*/ 2054578 w 4312356"/>
                <a:gd name="connsiteY18" fmla="*/ 1772355 h 2361233"/>
                <a:gd name="connsiteX19" fmla="*/ 2156178 w 4312356"/>
                <a:gd name="connsiteY19" fmla="*/ 1806222 h 2361233"/>
                <a:gd name="connsiteX20" fmla="*/ 2190045 w 4312356"/>
                <a:gd name="connsiteY20" fmla="*/ 1817511 h 2361233"/>
                <a:gd name="connsiteX21" fmla="*/ 2223912 w 4312356"/>
                <a:gd name="connsiteY21" fmla="*/ 1840088 h 2361233"/>
                <a:gd name="connsiteX22" fmla="*/ 2325512 w 4312356"/>
                <a:gd name="connsiteY22" fmla="*/ 1873955 h 2361233"/>
                <a:gd name="connsiteX23" fmla="*/ 2427112 w 4312356"/>
                <a:gd name="connsiteY23" fmla="*/ 1907822 h 2361233"/>
                <a:gd name="connsiteX24" fmla="*/ 2460978 w 4312356"/>
                <a:gd name="connsiteY24" fmla="*/ 1919111 h 2361233"/>
                <a:gd name="connsiteX25" fmla="*/ 2506134 w 4312356"/>
                <a:gd name="connsiteY25" fmla="*/ 1930400 h 2361233"/>
                <a:gd name="connsiteX26" fmla="*/ 2607734 w 4312356"/>
                <a:gd name="connsiteY26" fmla="*/ 1964266 h 2361233"/>
                <a:gd name="connsiteX27" fmla="*/ 2810934 w 4312356"/>
                <a:gd name="connsiteY27" fmla="*/ 2032000 h 2361233"/>
                <a:gd name="connsiteX28" fmla="*/ 2878667 w 4312356"/>
                <a:gd name="connsiteY28" fmla="*/ 2054577 h 2361233"/>
                <a:gd name="connsiteX29" fmla="*/ 2912534 w 4312356"/>
                <a:gd name="connsiteY29" fmla="*/ 2065866 h 2361233"/>
                <a:gd name="connsiteX30" fmla="*/ 2991556 w 4312356"/>
                <a:gd name="connsiteY30" fmla="*/ 2088444 h 2361233"/>
                <a:gd name="connsiteX31" fmla="*/ 3093156 w 4312356"/>
                <a:gd name="connsiteY31" fmla="*/ 2111022 h 2361233"/>
                <a:gd name="connsiteX32" fmla="*/ 3138312 w 4312356"/>
                <a:gd name="connsiteY32" fmla="*/ 2122311 h 2361233"/>
                <a:gd name="connsiteX33" fmla="*/ 3172178 w 4312356"/>
                <a:gd name="connsiteY33" fmla="*/ 2133600 h 2361233"/>
                <a:gd name="connsiteX34" fmla="*/ 3251200 w 4312356"/>
                <a:gd name="connsiteY34" fmla="*/ 2144888 h 2361233"/>
                <a:gd name="connsiteX35" fmla="*/ 3296356 w 4312356"/>
                <a:gd name="connsiteY35" fmla="*/ 2156177 h 2361233"/>
                <a:gd name="connsiteX36" fmla="*/ 3330223 w 4312356"/>
                <a:gd name="connsiteY36" fmla="*/ 2167466 h 2361233"/>
                <a:gd name="connsiteX37" fmla="*/ 3409245 w 4312356"/>
                <a:gd name="connsiteY37" fmla="*/ 2178755 h 2361233"/>
                <a:gd name="connsiteX38" fmla="*/ 3499556 w 4312356"/>
                <a:gd name="connsiteY38" fmla="*/ 2201333 h 2361233"/>
                <a:gd name="connsiteX39" fmla="*/ 3567289 w 4312356"/>
                <a:gd name="connsiteY39" fmla="*/ 2223911 h 2361233"/>
                <a:gd name="connsiteX40" fmla="*/ 3657600 w 4312356"/>
                <a:gd name="connsiteY40" fmla="*/ 2235200 h 2361233"/>
                <a:gd name="connsiteX41" fmla="*/ 3736623 w 4312356"/>
                <a:gd name="connsiteY41" fmla="*/ 2257777 h 2361233"/>
                <a:gd name="connsiteX42" fmla="*/ 3815645 w 4312356"/>
                <a:gd name="connsiteY42" fmla="*/ 2269066 h 2361233"/>
                <a:gd name="connsiteX43" fmla="*/ 3849512 w 4312356"/>
                <a:gd name="connsiteY43" fmla="*/ 2280355 h 2361233"/>
                <a:gd name="connsiteX44" fmla="*/ 4018845 w 4312356"/>
                <a:gd name="connsiteY44" fmla="*/ 2302933 h 2361233"/>
                <a:gd name="connsiteX45" fmla="*/ 4075289 w 4312356"/>
                <a:gd name="connsiteY45" fmla="*/ 2314222 h 2361233"/>
                <a:gd name="connsiteX46" fmla="*/ 4143023 w 4312356"/>
                <a:gd name="connsiteY46" fmla="*/ 2325511 h 2361233"/>
                <a:gd name="connsiteX47" fmla="*/ 4244623 w 4312356"/>
                <a:gd name="connsiteY47" fmla="*/ 2348088 h 2361233"/>
                <a:gd name="connsiteX48" fmla="*/ 4278489 w 4312356"/>
                <a:gd name="connsiteY48" fmla="*/ 2359377 h 2361233"/>
                <a:gd name="connsiteX49" fmla="*/ 4312356 w 4312356"/>
                <a:gd name="connsiteY49" fmla="*/ 2359377 h 236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312356" h="2361233">
                  <a:moveTo>
                    <a:pt x="0" y="0"/>
                  </a:moveTo>
                  <a:cubicBezTo>
                    <a:pt x="7526" y="22578"/>
                    <a:pt x="9377" y="47931"/>
                    <a:pt x="22578" y="67733"/>
                  </a:cubicBezTo>
                  <a:cubicBezTo>
                    <a:pt x="60208" y="139229"/>
                    <a:pt x="137348" y="299155"/>
                    <a:pt x="225778" y="428977"/>
                  </a:cubicBezTo>
                  <a:cubicBezTo>
                    <a:pt x="293511" y="513644"/>
                    <a:pt x="479778" y="758236"/>
                    <a:pt x="553156" y="846666"/>
                  </a:cubicBezTo>
                  <a:cubicBezTo>
                    <a:pt x="600193" y="903110"/>
                    <a:pt x="637823" y="931333"/>
                    <a:pt x="666045" y="959555"/>
                  </a:cubicBezTo>
                  <a:cubicBezTo>
                    <a:pt x="726251" y="1049864"/>
                    <a:pt x="647233" y="940744"/>
                    <a:pt x="722489" y="1016000"/>
                  </a:cubicBezTo>
                  <a:cubicBezTo>
                    <a:pt x="773550" y="1067061"/>
                    <a:pt x="713003" y="1039178"/>
                    <a:pt x="778934" y="1061155"/>
                  </a:cubicBezTo>
                  <a:cubicBezTo>
                    <a:pt x="790223" y="1072444"/>
                    <a:pt x="799517" y="1086166"/>
                    <a:pt x="812800" y="1095022"/>
                  </a:cubicBezTo>
                  <a:cubicBezTo>
                    <a:pt x="865481" y="1136415"/>
                    <a:pt x="1036697" y="1266237"/>
                    <a:pt x="1095023" y="1309511"/>
                  </a:cubicBezTo>
                  <a:cubicBezTo>
                    <a:pt x="1170282" y="1364074"/>
                    <a:pt x="1224845" y="1396059"/>
                    <a:pt x="1264356" y="1422400"/>
                  </a:cubicBezTo>
                  <a:cubicBezTo>
                    <a:pt x="1328557" y="1486599"/>
                    <a:pt x="1266739" y="1434880"/>
                    <a:pt x="1332089" y="1467555"/>
                  </a:cubicBezTo>
                  <a:cubicBezTo>
                    <a:pt x="1344224" y="1473623"/>
                    <a:pt x="1353558" y="1484623"/>
                    <a:pt x="1365956" y="1490133"/>
                  </a:cubicBezTo>
                  <a:cubicBezTo>
                    <a:pt x="1387704" y="1499799"/>
                    <a:pt x="1411111" y="1505185"/>
                    <a:pt x="1433689" y="1512711"/>
                  </a:cubicBezTo>
                  <a:cubicBezTo>
                    <a:pt x="1444978" y="1516474"/>
                    <a:pt x="1457655" y="1517399"/>
                    <a:pt x="1467556" y="1524000"/>
                  </a:cubicBezTo>
                  <a:cubicBezTo>
                    <a:pt x="1478845" y="1531526"/>
                    <a:pt x="1489025" y="1541067"/>
                    <a:pt x="1501423" y="1546577"/>
                  </a:cubicBezTo>
                  <a:cubicBezTo>
                    <a:pt x="1523171" y="1556243"/>
                    <a:pt x="1549354" y="1555954"/>
                    <a:pt x="1569156" y="1569155"/>
                  </a:cubicBezTo>
                  <a:cubicBezTo>
                    <a:pt x="1580445" y="1576681"/>
                    <a:pt x="1590625" y="1586223"/>
                    <a:pt x="1603023" y="1591733"/>
                  </a:cubicBezTo>
                  <a:cubicBezTo>
                    <a:pt x="1624771" y="1601399"/>
                    <a:pt x="1650954" y="1601110"/>
                    <a:pt x="1670756" y="1614311"/>
                  </a:cubicBezTo>
                  <a:cubicBezTo>
                    <a:pt x="1746015" y="1644415"/>
                    <a:pt x="1973674" y="1740370"/>
                    <a:pt x="2054578" y="1772355"/>
                  </a:cubicBezTo>
                  <a:lnTo>
                    <a:pt x="2156178" y="1806222"/>
                  </a:lnTo>
                  <a:cubicBezTo>
                    <a:pt x="2167467" y="1809985"/>
                    <a:pt x="2180144" y="1810910"/>
                    <a:pt x="2190045" y="1817511"/>
                  </a:cubicBezTo>
                  <a:cubicBezTo>
                    <a:pt x="2201334" y="1825037"/>
                    <a:pt x="2211514" y="1834578"/>
                    <a:pt x="2223912" y="1840088"/>
                  </a:cubicBezTo>
                  <a:cubicBezTo>
                    <a:pt x="2223917" y="1840090"/>
                    <a:pt x="2308576" y="1868310"/>
                    <a:pt x="2325512" y="1873955"/>
                  </a:cubicBezTo>
                  <a:lnTo>
                    <a:pt x="2427112" y="1907822"/>
                  </a:lnTo>
                  <a:cubicBezTo>
                    <a:pt x="2438401" y="1911585"/>
                    <a:pt x="2449434" y="1916225"/>
                    <a:pt x="2460978" y="1919111"/>
                  </a:cubicBezTo>
                  <a:cubicBezTo>
                    <a:pt x="2476030" y="1922874"/>
                    <a:pt x="2491273" y="1925942"/>
                    <a:pt x="2506134" y="1930400"/>
                  </a:cubicBezTo>
                  <a:cubicBezTo>
                    <a:pt x="2506152" y="1930405"/>
                    <a:pt x="2590792" y="1958619"/>
                    <a:pt x="2607734" y="1964266"/>
                  </a:cubicBezTo>
                  <a:lnTo>
                    <a:pt x="2810934" y="2032000"/>
                  </a:lnTo>
                  <a:lnTo>
                    <a:pt x="2878667" y="2054577"/>
                  </a:lnTo>
                  <a:cubicBezTo>
                    <a:pt x="2889956" y="2058340"/>
                    <a:pt x="2900990" y="2062980"/>
                    <a:pt x="2912534" y="2065866"/>
                  </a:cubicBezTo>
                  <a:cubicBezTo>
                    <a:pt x="3053709" y="2101160"/>
                    <a:pt x="2878179" y="2056051"/>
                    <a:pt x="2991556" y="2088444"/>
                  </a:cubicBezTo>
                  <a:cubicBezTo>
                    <a:pt x="3039734" y="2102209"/>
                    <a:pt x="3040780" y="2099383"/>
                    <a:pt x="3093156" y="2111022"/>
                  </a:cubicBezTo>
                  <a:cubicBezTo>
                    <a:pt x="3108302" y="2114388"/>
                    <a:pt x="3123394" y="2118049"/>
                    <a:pt x="3138312" y="2122311"/>
                  </a:cubicBezTo>
                  <a:cubicBezTo>
                    <a:pt x="3149753" y="2125580"/>
                    <a:pt x="3160510" y="2131266"/>
                    <a:pt x="3172178" y="2133600"/>
                  </a:cubicBezTo>
                  <a:cubicBezTo>
                    <a:pt x="3198269" y="2138818"/>
                    <a:pt x="3225021" y="2140128"/>
                    <a:pt x="3251200" y="2144888"/>
                  </a:cubicBezTo>
                  <a:cubicBezTo>
                    <a:pt x="3266465" y="2147663"/>
                    <a:pt x="3281438" y="2151915"/>
                    <a:pt x="3296356" y="2156177"/>
                  </a:cubicBezTo>
                  <a:cubicBezTo>
                    <a:pt x="3307798" y="2159446"/>
                    <a:pt x="3318554" y="2165132"/>
                    <a:pt x="3330223" y="2167466"/>
                  </a:cubicBezTo>
                  <a:cubicBezTo>
                    <a:pt x="3356314" y="2172684"/>
                    <a:pt x="3383154" y="2173537"/>
                    <a:pt x="3409245" y="2178755"/>
                  </a:cubicBezTo>
                  <a:cubicBezTo>
                    <a:pt x="3439673" y="2184841"/>
                    <a:pt x="3470118" y="2191520"/>
                    <a:pt x="3499556" y="2201333"/>
                  </a:cubicBezTo>
                  <a:cubicBezTo>
                    <a:pt x="3522134" y="2208859"/>
                    <a:pt x="3543674" y="2220959"/>
                    <a:pt x="3567289" y="2223911"/>
                  </a:cubicBezTo>
                  <a:lnTo>
                    <a:pt x="3657600" y="2235200"/>
                  </a:lnTo>
                  <a:cubicBezTo>
                    <a:pt x="3686614" y="2244870"/>
                    <a:pt x="3705443" y="2252108"/>
                    <a:pt x="3736623" y="2257777"/>
                  </a:cubicBezTo>
                  <a:cubicBezTo>
                    <a:pt x="3762802" y="2262537"/>
                    <a:pt x="3789304" y="2265303"/>
                    <a:pt x="3815645" y="2269066"/>
                  </a:cubicBezTo>
                  <a:cubicBezTo>
                    <a:pt x="3826934" y="2272829"/>
                    <a:pt x="3837896" y="2277774"/>
                    <a:pt x="3849512" y="2280355"/>
                  </a:cubicBezTo>
                  <a:cubicBezTo>
                    <a:pt x="3913328" y="2294536"/>
                    <a:pt x="3950365" y="2293150"/>
                    <a:pt x="4018845" y="2302933"/>
                  </a:cubicBezTo>
                  <a:cubicBezTo>
                    <a:pt x="4037839" y="2305647"/>
                    <a:pt x="4056411" y="2310790"/>
                    <a:pt x="4075289" y="2314222"/>
                  </a:cubicBezTo>
                  <a:cubicBezTo>
                    <a:pt x="4097809" y="2318317"/>
                    <a:pt x="4120503" y="2321416"/>
                    <a:pt x="4143023" y="2325511"/>
                  </a:cubicBezTo>
                  <a:cubicBezTo>
                    <a:pt x="4175016" y="2331328"/>
                    <a:pt x="4212926" y="2339032"/>
                    <a:pt x="4244623" y="2348088"/>
                  </a:cubicBezTo>
                  <a:cubicBezTo>
                    <a:pt x="4256065" y="2351357"/>
                    <a:pt x="4266752" y="2357421"/>
                    <a:pt x="4278489" y="2359377"/>
                  </a:cubicBezTo>
                  <a:cubicBezTo>
                    <a:pt x="4289624" y="2361233"/>
                    <a:pt x="4301067" y="2359377"/>
                    <a:pt x="4312356" y="2359377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711246" y="1699763"/>
              <a:ext cx="4030438" cy="3307379"/>
            </a:xfrm>
            <a:custGeom>
              <a:avLst/>
              <a:gdLst>
                <a:gd name="connsiteX0" fmla="*/ 0 w 4030134"/>
                <a:gd name="connsiteY0" fmla="*/ 0 h 3307645"/>
                <a:gd name="connsiteX1" fmla="*/ 11289 w 4030134"/>
                <a:gd name="connsiteY1" fmla="*/ 33867 h 3307645"/>
                <a:gd name="connsiteX2" fmla="*/ 22578 w 4030134"/>
                <a:gd name="connsiteY2" fmla="*/ 90312 h 3307645"/>
                <a:gd name="connsiteX3" fmla="*/ 45156 w 4030134"/>
                <a:gd name="connsiteY3" fmla="*/ 124178 h 3307645"/>
                <a:gd name="connsiteX4" fmla="*/ 90311 w 4030134"/>
                <a:gd name="connsiteY4" fmla="*/ 214489 h 3307645"/>
                <a:gd name="connsiteX5" fmla="*/ 135467 w 4030134"/>
                <a:gd name="connsiteY5" fmla="*/ 282223 h 3307645"/>
                <a:gd name="connsiteX6" fmla="*/ 146756 w 4030134"/>
                <a:gd name="connsiteY6" fmla="*/ 316089 h 3307645"/>
                <a:gd name="connsiteX7" fmla="*/ 214489 w 4030134"/>
                <a:gd name="connsiteY7" fmla="*/ 417689 h 3307645"/>
                <a:gd name="connsiteX8" fmla="*/ 237067 w 4030134"/>
                <a:gd name="connsiteY8" fmla="*/ 451556 h 3307645"/>
                <a:gd name="connsiteX9" fmla="*/ 282223 w 4030134"/>
                <a:gd name="connsiteY9" fmla="*/ 553156 h 3307645"/>
                <a:gd name="connsiteX10" fmla="*/ 316089 w 4030134"/>
                <a:gd name="connsiteY10" fmla="*/ 620889 h 3307645"/>
                <a:gd name="connsiteX11" fmla="*/ 327378 w 4030134"/>
                <a:gd name="connsiteY11" fmla="*/ 654756 h 3307645"/>
                <a:gd name="connsiteX12" fmla="*/ 372534 w 4030134"/>
                <a:gd name="connsiteY12" fmla="*/ 722489 h 3307645"/>
                <a:gd name="connsiteX13" fmla="*/ 440267 w 4030134"/>
                <a:gd name="connsiteY13" fmla="*/ 824089 h 3307645"/>
                <a:gd name="connsiteX14" fmla="*/ 485423 w 4030134"/>
                <a:gd name="connsiteY14" fmla="*/ 891823 h 3307645"/>
                <a:gd name="connsiteX15" fmla="*/ 508000 w 4030134"/>
                <a:gd name="connsiteY15" fmla="*/ 925689 h 3307645"/>
                <a:gd name="connsiteX16" fmla="*/ 541867 w 4030134"/>
                <a:gd name="connsiteY16" fmla="*/ 948267 h 3307645"/>
                <a:gd name="connsiteX17" fmla="*/ 553156 w 4030134"/>
                <a:gd name="connsiteY17" fmla="*/ 982134 h 3307645"/>
                <a:gd name="connsiteX18" fmla="*/ 620889 w 4030134"/>
                <a:gd name="connsiteY18" fmla="*/ 1083734 h 3307645"/>
                <a:gd name="connsiteX19" fmla="*/ 688623 w 4030134"/>
                <a:gd name="connsiteY19" fmla="*/ 1185334 h 3307645"/>
                <a:gd name="connsiteX20" fmla="*/ 733778 w 4030134"/>
                <a:gd name="connsiteY20" fmla="*/ 1253067 h 3307645"/>
                <a:gd name="connsiteX21" fmla="*/ 767645 w 4030134"/>
                <a:gd name="connsiteY21" fmla="*/ 1286934 h 3307645"/>
                <a:gd name="connsiteX22" fmla="*/ 790223 w 4030134"/>
                <a:gd name="connsiteY22" fmla="*/ 1320800 h 3307645"/>
                <a:gd name="connsiteX23" fmla="*/ 824089 w 4030134"/>
                <a:gd name="connsiteY23" fmla="*/ 1343378 h 3307645"/>
                <a:gd name="connsiteX24" fmla="*/ 857956 w 4030134"/>
                <a:gd name="connsiteY24" fmla="*/ 1377245 h 3307645"/>
                <a:gd name="connsiteX25" fmla="*/ 903111 w 4030134"/>
                <a:gd name="connsiteY25" fmla="*/ 1433689 h 3307645"/>
                <a:gd name="connsiteX26" fmla="*/ 948267 w 4030134"/>
                <a:gd name="connsiteY26" fmla="*/ 1501423 h 3307645"/>
                <a:gd name="connsiteX27" fmla="*/ 993423 w 4030134"/>
                <a:gd name="connsiteY27" fmla="*/ 1569156 h 3307645"/>
                <a:gd name="connsiteX28" fmla="*/ 1174045 w 4030134"/>
                <a:gd name="connsiteY28" fmla="*/ 1840089 h 3307645"/>
                <a:gd name="connsiteX29" fmla="*/ 1196623 w 4030134"/>
                <a:gd name="connsiteY29" fmla="*/ 1873956 h 3307645"/>
                <a:gd name="connsiteX30" fmla="*/ 1219200 w 4030134"/>
                <a:gd name="connsiteY30" fmla="*/ 1907823 h 3307645"/>
                <a:gd name="connsiteX31" fmla="*/ 1253067 w 4030134"/>
                <a:gd name="connsiteY31" fmla="*/ 1952978 h 3307645"/>
                <a:gd name="connsiteX32" fmla="*/ 1275645 w 4030134"/>
                <a:gd name="connsiteY32" fmla="*/ 1986845 h 3307645"/>
                <a:gd name="connsiteX33" fmla="*/ 1309511 w 4030134"/>
                <a:gd name="connsiteY33" fmla="*/ 2020712 h 3307645"/>
                <a:gd name="connsiteX34" fmla="*/ 1343378 w 4030134"/>
                <a:gd name="connsiteY34" fmla="*/ 2088445 h 3307645"/>
                <a:gd name="connsiteX35" fmla="*/ 1411111 w 4030134"/>
                <a:gd name="connsiteY35" fmla="*/ 2156178 h 3307645"/>
                <a:gd name="connsiteX36" fmla="*/ 1433689 w 4030134"/>
                <a:gd name="connsiteY36" fmla="*/ 2190045 h 3307645"/>
                <a:gd name="connsiteX37" fmla="*/ 1501423 w 4030134"/>
                <a:gd name="connsiteY37" fmla="*/ 2257778 h 3307645"/>
                <a:gd name="connsiteX38" fmla="*/ 1546578 w 4030134"/>
                <a:gd name="connsiteY38" fmla="*/ 2325512 h 3307645"/>
                <a:gd name="connsiteX39" fmla="*/ 1614311 w 4030134"/>
                <a:gd name="connsiteY39" fmla="*/ 2381956 h 3307645"/>
                <a:gd name="connsiteX40" fmla="*/ 1648178 w 4030134"/>
                <a:gd name="connsiteY40" fmla="*/ 2404534 h 3307645"/>
                <a:gd name="connsiteX41" fmla="*/ 1783645 w 4030134"/>
                <a:gd name="connsiteY41" fmla="*/ 2517423 h 3307645"/>
                <a:gd name="connsiteX42" fmla="*/ 1851378 w 4030134"/>
                <a:gd name="connsiteY42" fmla="*/ 2562578 h 3307645"/>
                <a:gd name="connsiteX43" fmla="*/ 1919111 w 4030134"/>
                <a:gd name="connsiteY43" fmla="*/ 2607734 h 3307645"/>
                <a:gd name="connsiteX44" fmla="*/ 1986845 w 4030134"/>
                <a:gd name="connsiteY44" fmla="*/ 2664178 h 3307645"/>
                <a:gd name="connsiteX45" fmla="*/ 2020711 w 4030134"/>
                <a:gd name="connsiteY45" fmla="*/ 2675467 h 3307645"/>
                <a:gd name="connsiteX46" fmla="*/ 2088445 w 4030134"/>
                <a:gd name="connsiteY46" fmla="*/ 2720623 h 3307645"/>
                <a:gd name="connsiteX47" fmla="*/ 2156178 w 4030134"/>
                <a:gd name="connsiteY47" fmla="*/ 2743200 h 3307645"/>
                <a:gd name="connsiteX48" fmla="*/ 2190045 w 4030134"/>
                <a:gd name="connsiteY48" fmla="*/ 2754489 h 3307645"/>
                <a:gd name="connsiteX49" fmla="*/ 2223911 w 4030134"/>
                <a:gd name="connsiteY49" fmla="*/ 2788356 h 3307645"/>
                <a:gd name="connsiteX50" fmla="*/ 2291645 w 4030134"/>
                <a:gd name="connsiteY50" fmla="*/ 2810934 h 3307645"/>
                <a:gd name="connsiteX51" fmla="*/ 2325511 w 4030134"/>
                <a:gd name="connsiteY51" fmla="*/ 2822223 h 3307645"/>
                <a:gd name="connsiteX52" fmla="*/ 2393245 w 4030134"/>
                <a:gd name="connsiteY52" fmla="*/ 2856089 h 3307645"/>
                <a:gd name="connsiteX53" fmla="*/ 2438400 w 4030134"/>
                <a:gd name="connsiteY53" fmla="*/ 2878667 h 3307645"/>
                <a:gd name="connsiteX54" fmla="*/ 2506134 w 4030134"/>
                <a:gd name="connsiteY54" fmla="*/ 2901245 h 3307645"/>
                <a:gd name="connsiteX55" fmla="*/ 2630311 w 4030134"/>
                <a:gd name="connsiteY55" fmla="*/ 2957689 h 3307645"/>
                <a:gd name="connsiteX56" fmla="*/ 2720623 w 4030134"/>
                <a:gd name="connsiteY56" fmla="*/ 2980267 h 3307645"/>
                <a:gd name="connsiteX57" fmla="*/ 2833511 w 4030134"/>
                <a:gd name="connsiteY57" fmla="*/ 3014134 h 3307645"/>
                <a:gd name="connsiteX58" fmla="*/ 2867378 w 4030134"/>
                <a:gd name="connsiteY58" fmla="*/ 3025423 h 3307645"/>
                <a:gd name="connsiteX59" fmla="*/ 2957689 w 4030134"/>
                <a:gd name="connsiteY59" fmla="*/ 3048000 h 3307645"/>
                <a:gd name="connsiteX60" fmla="*/ 2991556 w 4030134"/>
                <a:gd name="connsiteY60" fmla="*/ 3059289 h 3307645"/>
                <a:gd name="connsiteX61" fmla="*/ 3138311 w 4030134"/>
                <a:gd name="connsiteY61" fmla="*/ 3093156 h 3307645"/>
                <a:gd name="connsiteX62" fmla="*/ 3172178 w 4030134"/>
                <a:gd name="connsiteY62" fmla="*/ 3104445 h 3307645"/>
                <a:gd name="connsiteX63" fmla="*/ 3228623 w 4030134"/>
                <a:gd name="connsiteY63" fmla="*/ 3115734 h 3307645"/>
                <a:gd name="connsiteX64" fmla="*/ 3364089 w 4030134"/>
                <a:gd name="connsiteY64" fmla="*/ 3138312 h 3307645"/>
                <a:gd name="connsiteX65" fmla="*/ 3499556 w 4030134"/>
                <a:gd name="connsiteY65" fmla="*/ 3183467 h 3307645"/>
                <a:gd name="connsiteX66" fmla="*/ 3533423 w 4030134"/>
                <a:gd name="connsiteY66" fmla="*/ 3194756 h 3307645"/>
                <a:gd name="connsiteX67" fmla="*/ 3567289 w 4030134"/>
                <a:gd name="connsiteY67" fmla="*/ 3206045 h 3307645"/>
                <a:gd name="connsiteX68" fmla="*/ 3646311 w 4030134"/>
                <a:gd name="connsiteY68" fmla="*/ 3228623 h 3307645"/>
                <a:gd name="connsiteX69" fmla="*/ 3691467 w 4030134"/>
                <a:gd name="connsiteY69" fmla="*/ 3239912 h 3307645"/>
                <a:gd name="connsiteX70" fmla="*/ 3759200 w 4030134"/>
                <a:gd name="connsiteY70" fmla="*/ 3262489 h 3307645"/>
                <a:gd name="connsiteX71" fmla="*/ 3962400 w 4030134"/>
                <a:gd name="connsiteY71" fmla="*/ 3285067 h 3307645"/>
                <a:gd name="connsiteX72" fmla="*/ 4030134 w 4030134"/>
                <a:gd name="connsiteY72" fmla="*/ 3307645 h 3307645"/>
                <a:gd name="connsiteX0" fmla="*/ 0 w 4030134"/>
                <a:gd name="connsiteY0" fmla="*/ 0 h 3307645"/>
                <a:gd name="connsiteX1" fmla="*/ 11289 w 4030134"/>
                <a:gd name="connsiteY1" fmla="*/ 33867 h 3307645"/>
                <a:gd name="connsiteX2" fmla="*/ 22578 w 4030134"/>
                <a:gd name="connsiteY2" fmla="*/ 90312 h 3307645"/>
                <a:gd name="connsiteX3" fmla="*/ 45156 w 4030134"/>
                <a:gd name="connsiteY3" fmla="*/ 124178 h 3307645"/>
                <a:gd name="connsiteX4" fmla="*/ 90311 w 4030134"/>
                <a:gd name="connsiteY4" fmla="*/ 214489 h 3307645"/>
                <a:gd name="connsiteX5" fmla="*/ 135467 w 4030134"/>
                <a:gd name="connsiteY5" fmla="*/ 282223 h 3307645"/>
                <a:gd name="connsiteX6" fmla="*/ 146756 w 4030134"/>
                <a:gd name="connsiteY6" fmla="*/ 316089 h 3307645"/>
                <a:gd name="connsiteX7" fmla="*/ 214489 w 4030134"/>
                <a:gd name="connsiteY7" fmla="*/ 417689 h 3307645"/>
                <a:gd name="connsiteX8" fmla="*/ 237067 w 4030134"/>
                <a:gd name="connsiteY8" fmla="*/ 451556 h 3307645"/>
                <a:gd name="connsiteX9" fmla="*/ 282223 w 4030134"/>
                <a:gd name="connsiteY9" fmla="*/ 553156 h 3307645"/>
                <a:gd name="connsiteX10" fmla="*/ 316089 w 4030134"/>
                <a:gd name="connsiteY10" fmla="*/ 620889 h 3307645"/>
                <a:gd name="connsiteX11" fmla="*/ 327378 w 4030134"/>
                <a:gd name="connsiteY11" fmla="*/ 654756 h 3307645"/>
                <a:gd name="connsiteX12" fmla="*/ 372534 w 4030134"/>
                <a:gd name="connsiteY12" fmla="*/ 722489 h 3307645"/>
                <a:gd name="connsiteX13" fmla="*/ 440267 w 4030134"/>
                <a:gd name="connsiteY13" fmla="*/ 824089 h 3307645"/>
                <a:gd name="connsiteX14" fmla="*/ 485423 w 4030134"/>
                <a:gd name="connsiteY14" fmla="*/ 891823 h 3307645"/>
                <a:gd name="connsiteX15" fmla="*/ 508000 w 4030134"/>
                <a:gd name="connsiteY15" fmla="*/ 925689 h 3307645"/>
                <a:gd name="connsiteX16" fmla="*/ 541867 w 4030134"/>
                <a:gd name="connsiteY16" fmla="*/ 948267 h 3307645"/>
                <a:gd name="connsiteX17" fmla="*/ 553156 w 4030134"/>
                <a:gd name="connsiteY17" fmla="*/ 982134 h 3307645"/>
                <a:gd name="connsiteX18" fmla="*/ 620889 w 4030134"/>
                <a:gd name="connsiteY18" fmla="*/ 1083734 h 3307645"/>
                <a:gd name="connsiteX19" fmla="*/ 688623 w 4030134"/>
                <a:gd name="connsiteY19" fmla="*/ 1185334 h 3307645"/>
                <a:gd name="connsiteX20" fmla="*/ 733778 w 4030134"/>
                <a:gd name="connsiteY20" fmla="*/ 1253067 h 3307645"/>
                <a:gd name="connsiteX21" fmla="*/ 767645 w 4030134"/>
                <a:gd name="connsiteY21" fmla="*/ 1286934 h 3307645"/>
                <a:gd name="connsiteX22" fmla="*/ 790223 w 4030134"/>
                <a:gd name="connsiteY22" fmla="*/ 1320800 h 3307645"/>
                <a:gd name="connsiteX23" fmla="*/ 824089 w 4030134"/>
                <a:gd name="connsiteY23" fmla="*/ 1343378 h 3307645"/>
                <a:gd name="connsiteX24" fmla="*/ 857956 w 4030134"/>
                <a:gd name="connsiteY24" fmla="*/ 1377245 h 3307645"/>
                <a:gd name="connsiteX25" fmla="*/ 903111 w 4030134"/>
                <a:gd name="connsiteY25" fmla="*/ 1433689 h 3307645"/>
                <a:gd name="connsiteX26" fmla="*/ 948267 w 4030134"/>
                <a:gd name="connsiteY26" fmla="*/ 1501423 h 3307645"/>
                <a:gd name="connsiteX27" fmla="*/ 1174045 w 4030134"/>
                <a:gd name="connsiteY27" fmla="*/ 1840089 h 3307645"/>
                <a:gd name="connsiteX28" fmla="*/ 1196623 w 4030134"/>
                <a:gd name="connsiteY28" fmla="*/ 1873956 h 3307645"/>
                <a:gd name="connsiteX29" fmla="*/ 1219200 w 4030134"/>
                <a:gd name="connsiteY29" fmla="*/ 1907823 h 3307645"/>
                <a:gd name="connsiteX30" fmla="*/ 1253067 w 4030134"/>
                <a:gd name="connsiteY30" fmla="*/ 1952978 h 3307645"/>
                <a:gd name="connsiteX31" fmla="*/ 1275645 w 4030134"/>
                <a:gd name="connsiteY31" fmla="*/ 1986845 h 3307645"/>
                <a:gd name="connsiteX32" fmla="*/ 1309511 w 4030134"/>
                <a:gd name="connsiteY32" fmla="*/ 2020712 h 3307645"/>
                <a:gd name="connsiteX33" fmla="*/ 1343378 w 4030134"/>
                <a:gd name="connsiteY33" fmla="*/ 2088445 h 3307645"/>
                <a:gd name="connsiteX34" fmla="*/ 1411111 w 4030134"/>
                <a:gd name="connsiteY34" fmla="*/ 2156178 h 3307645"/>
                <a:gd name="connsiteX35" fmla="*/ 1433689 w 4030134"/>
                <a:gd name="connsiteY35" fmla="*/ 2190045 h 3307645"/>
                <a:gd name="connsiteX36" fmla="*/ 1501423 w 4030134"/>
                <a:gd name="connsiteY36" fmla="*/ 2257778 h 3307645"/>
                <a:gd name="connsiteX37" fmla="*/ 1546578 w 4030134"/>
                <a:gd name="connsiteY37" fmla="*/ 2325512 h 3307645"/>
                <a:gd name="connsiteX38" fmla="*/ 1614311 w 4030134"/>
                <a:gd name="connsiteY38" fmla="*/ 2381956 h 3307645"/>
                <a:gd name="connsiteX39" fmla="*/ 1648178 w 4030134"/>
                <a:gd name="connsiteY39" fmla="*/ 2404534 h 3307645"/>
                <a:gd name="connsiteX40" fmla="*/ 1783645 w 4030134"/>
                <a:gd name="connsiteY40" fmla="*/ 2517423 h 3307645"/>
                <a:gd name="connsiteX41" fmla="*/ 1851378 w 4030134"/>
                <a:gd name="connsiteY41" fmla="*/ 2562578 h 3307645"/>
                <a:gd name="connsiteX42" fmla="*/ 1919111 w 4030134"/>
                <a:gd name="connsiteY42" fmla="*/ 2607734 h 3307645"/>
                <a:gd name="connsiteX43" fmla="*/ 1986845 w 4030134"/>
                <a:gd name="connsiteY43" fmla="*/ 2664178 h 3307645"/>
                <a:gd name="connsiteX44" fmla="*/ 2020711 w 4030134"/>
                <a:gd name="connsiteY44" fmla="*/ 2675467 h 3307645"/>
                <a:gd name="connsiteX45" fmla="*/ 2088445 w 4030134"/>
                <a:gd name="connsiteY45" fmla="*/ 2720623 h 3307645"/>
                <a:gd name="connsiteX46" fmla="*/ 2156178 w 4030134"/>
                <a:gd name="connsiteY46" fmla="*/ 2743200 h 3307645"/>
                <a:gd name="connsiteX47" fmla="*/ 2190045 w 4030134"/>
                <a:gd name="connsiteY47" fmla="*/ 2754489 h 3307645"/>
                <a:gd name="connsiteX48" fmla="*/ 2223911 w 4030134"/>
                <a:gd name="connsiteY48" fmla="*/ 2788356 h 3307645"/>
                <a:gd name="connsiteX49" fmla="*/ 2291645 w 4030134"/>
                <a:gd name="connsiteY49" fmla="*/ 2810934 h 3307645"/>
                <a:gd name="connsiteX50" fmla="*/ 2325511 w 4030134"/>
                <a:gd name="connsiteY50" fmla="*/ 2822223 h 3307645"/>
                <a:gd name="connsiteX51" fmla="*/ 2393245 w 4030134"/>
                <a:gd name="connsiteY51" fmla="*/ 2856089 h 3307645"/>
                <a:gd name="connsiteX52" fmla="*/ 2438400 w 4030134"/>
                <a:gd name="connsiteY52" fmla="*/ 2878667 h 3307645"/>
                <a:gd name="connsiteX53" fmla="*/ 2506134 w 4030134"/>
                <a:gd name="connsiteY53" fmla="*/ 2901245 h 3307645"/>
                <a:gd name="connsiteX54" fmla="*/ 2630311 w 4030134"/>
                <a:gd name="connsiteY54" fmla="*/ 2957689 h 3307645"/>
                <a:gd name="connsiteX55" fmla="*/ 2720623 w 4030134"/>
                <a:gd name="connsiteY55" fmla="*/ 2980267 h 3307645"/>
                <a:gd name="connsiteX56" fmla="*/ 2833511 w 4030134"/>
                <a:gd name="connsiteY56" fmla="*/ 3014134 h 3307645"/>
                <a:gd name="connsiteX57" fmla="*/ 2867378 w 4030134"/>
                <a:gd name="connsiteY57" fmla="*/ 3025423 h 3307645"/>
                <a:gd name="connsiteX58" fmla="*/ 2957689 w 4030134"/>
                <a:gd name="connsiteY58" fmla="*/ 3048000 h 3307645"/>
                <a:gd name="connsiteX59" fmla="*/ 2991556 w 4030134"/>
                <a:gd name="connsiteY59" fmla="*/ 3059289 h 3307645"/>
                <a:gd name="connsiteX60" fmla="*/ 3138311 w 4030134"/>
                <a:gd name="connsiteY60" fmla="*/ 3093156 h 3307645"/>
                <a:gd name="connsiteX61" fmla="*/ 3172178 w 4030134"/>
                <a:gd name="connsiteY61" fmla="*/ 3104445 h 3307645"/>
                <a:gd name="connsiteX62" fmla="*/ 3228623 w 4030134"/>
                <a:gd name="connsiteY62" fmla="*/ 3115734 h 3307645"/>
                <a:gd name="connsiteX63" fmla="*/ 3364089 w 4030134"/>
                <a:gd name="connsiteY63" fmla="*/ 3138312 h 3307645"/>
                <a:gd name="connsiteX64" fmla="*/ 3499556 w 4030134"/>
                <a:gd name="connsiteY64" fmla="*/ 3183467 h 3307645"/>
                <a:gd name="connsiteX65" fmla="*/ 3533423 w 4030134"/>
                <a:gd name="connsiteY65" fmla="*/ 3194756 h 3307645"/>
                <a:gd name="connsiteX66" fmla="*/ 3567289 w 4030134"/>
                <a:gd name="connsiteY66" fmla="*/ 3206045 h 3307645"/>
                <a:gd name="connsiteX67" fmla="*/ 3646311 w 4030134"/>
                <a:gd name="connsiteY67" fmla="*/ 3228623 h 3307645"/>
                <a:gd name="connsiteX68" fmla="*/ 3691467 w 4030134"/>
                <a:gd name="connsiteY68" fmla="*/ 3239912 h 3307645"/>
                <a:gd name="connsiteX69" fmla="*/ 3759200 w 4030134"/>
                <a:gd name="connsiteY69" fmla="*/ 3262489 h 3307645"/>
                <a:gd name="connsiteX70" fmla="*/ 3962400 w 4030134"/>
                <a:gd name="connsiteY70" fmla="*/ 3285067 h 3307645"/>
                <a:gd name="connsiteX71" fmla="*/ 4030134 w 4030134"/>
                <a:gd name="connsiteY71" fmla="*/ 3307645 h 3307645"/>
                <a:gd name="connsiteX0" fmla="*/ 0 w 4030134"/>
                <a:gd name="connsiteY0" fmla="*/ 0 h 3307645"/>
                <a:gd name="connsiteX1" fmla="*/ 11289 w 4030134"/>
                <a:gd name="connsiteY1" fmla="*/ 33867 h 3307645"/>
                <a:gd name="connsiteX2" fmla="*/ 22578 w 4030134"/>
                <a:gd name="connsiteY2" fmla="*/ 90312 h 3307645"/>
                <a:gd name="connsiteX3" fmla="*/ 45156 w 4030134"/>
                <a:gd name="connsiteY3" fmla="*/ 124178 h 3307645"/>
                <a:gd name="connsiteX4" fmla="*/ 90311 w 4030134"/>
                <a:gd name="connsiteY4" fmla="*/ 214489 h 3307645"/>
                <a:gd name="connsiteX5" fmla="*/ 135467 w 4030134"/>
                <a:gd name="connsiteY5" fmla="*/ 282223 h 3307645"/>
                <a:gd name="connsiteX6" fmla="*/ 146756 w 4030134"/>
                <a:gd name="connsiteY6" fmla="*/ 316089 h 3307645"/>
                <a:gd name="connsiteX7" fmla="*/ 214489 w 4030134"/>
                <a:gd name="connsiteY7" fmla="*/ 417689 h 3307645"/>
                <a:gd name="connsiteX8" fmla="*/ 237067 w 4030134"/>
                <a:gd name="connsiteY8" fmla="*/ 451556 h 3307645"/>
                <a:gd name="connsiteX9" fmla="*/ 282223 w 4030134"/>
                <a:gd name="connsiteY9" fmla="*/ 553156 h 3307645"/>
                <a:gd name="connsiteX10" fmla="*/ 316089 w 4030134"/>
                <a:gd name="connsiteY10" fmla="*/ 620889 h 3307645"/>
                <a:gd name="connsiteX11" fmla="*/ 327378 w 4030134"/>
                <a:gd name="connsiteY11" fmla="*/ 654756 h 3307645"/>
                <a:gd name="connsiteX12" fmla="*/ 372534 w 4030134"/>
                <a:gd name="connsiteY12" fmla="*/ 722489 h 3307645"/>
                <a:gd name="connsiteX13" fmla="*/ 440267 w 4030134"/>
                <a:gd name="connsiteY13" fmla="*/ 824089 h 3307645"/>
                <a:gd name="connsiteX14" fmla="*/ 485423 w 4030134"/>
                <a:gd name="connsiteY14" fmla="*/ 891823 h 3307645"/>
                <a:gd name="connsiteX15" fmla="*/ 508000 w 4030134"/>
                <a:gd name="connsiteY15" fmla="*/ 925689 h 3307645"/>
                <a:gd name="connsiteX16" fmla="*/ 541867 w 4030134"/>
                <a:gd name="connsiteY16" fmla="*/ 948267 h 3307645"/>
                <a:gd name="connsiteX17" fmla="*/ 553156 w 4030134"/>
                <a:gd name="connsiteY17" fmla="*/ 982134 h 3307645"/>
                <a:gd name="connsiteX18" fmla="*/ 620889 w 4030134"/>
                <a:gd name="connsiteY18" fmla="*/ 1083734 h 3307645"/>
                <a:gd name="connsiteX19" fmla="*/ 688623 w 4030134"/>
                <a:gd name="connsiteY19" fmla="*/ 1185334 h 3307645"/>
                <a:gd name="connsiteX20" fmla="*/ 733778 w 4030134"/>
                <a:gd name="connsiteY20" fmla="*/ 1253067 h 3307645"/>
                <a:gd name="connsiteX21" fmla="*/ 767645 w 4030134"/>
                <a:gd name="connsiteY21" fmla="*/ 1286934 h 3307645"/>
                <a:gd name="connsiteX22" fmla="*/ 790223 w 4030134"/>
                <a:gd name="connsiteY22" fmla="*/ 1320800 h 3307645"/>
                <a:gd name="connsiteX23" fmla="*/ 824089 w 4030134"/>
                <a:gd name="connsiteY23" fmla="*/ 1343378 h 3307645"/>
                <a:gd name="connsiteX24" fmla="*/ 857956 w 4030134"/>
                <a:gd name="connsiteY24" fmla="*/ 1377245 h 3307645"/>
                <a:gd name="connsiteX25" fmla="*/ 903111 w 4030134"/>
                <a:gd name="connsiteY25" fmla="*/ 1433689 h 3307645"/>
                <a:gd name="connsiteX26" fmla="*/ 1174045 w 4030134"/>
                <a:gd name="connsiteY26" fmla="*/ 1840089 h 3307645"/>
                <a:gd name="connsiteX27" fmla="*/ 1196623 w 4030134"/>
                <a:gd name="connsiteY27" fmla="*/ 1873956 h 3307645"/>
                <a:gd name="connsiteX28" fmla="*/ 1219200 w 4030134"/>
                <a:gd name="connsiteY28" fmla="*/ 1907823 h 3307645"/>
                <a:gd name="connsiteX29" fmla="*/ 1253067 w 4030134"/>
                <a:gd name="connsiteY29" fmla="*/ 1952978 h 3307645"/>
                <a:gd name="connsiteX30" fmla="*/ 1275645 w 4030134"/>
                <a:gd name="connsiteY30" fmla="*/ 1986845 h 3307645"/>
                <a:gd name="connsiteX31" fmla="*/ 1309511 w 4030134"/>
                <a:gd name="connsiteY31" fmla="*/ 2020712 h 3307645"/>
                <a:gd name="connsiteX32" fmla="*/ 1343378 w 4030134"/>
                <a:gd name="connsiteY32" fmla="*/ 2088445 h 3307645"/>
                <a:gd name="connsiteX33" fmla="*/ 1411111 w 4030134"/>
                <a:gd name="connsiteY33" fmla="*/ 2156178 h 3307645"/>
                <a:gd name="connsiteX34" fmla="*/ 1433689 w 4030134"/>
                <a:gd name="connsiteY34" fmla="*/ 2190045 h 3307645"/>
                <a:gd name="connsiteX35" fmla="*/ 1501423 w 4030134"/>
                <a:gd name="connsiteY35" fmla="*/ 2257778 h 3307645"/>
                <a:gd name="connsiteX36" fmla="*/ 1546578 w 4030134"/>
                <a:gd name="connsiteY36" fmla="*/ 2325512 h 3307645"/>
                <a:gd name="connsiteX37" fmla="*/ 1614311 w 4030134"/>
                <a:gd name="connsiteY37" fmla="*/ 2381956 h 3307645"/>
                <a:gd name="connsiteX38" fmla="*/ 1648178 w 4030134"/>
                <a:gd name="connsiteY38" fmla="*/ 2404534 h 3307645"/>
                <a:gd name="connsiteX39" fmla="*/ 1783645 w 4030134"/>
                <a:gd name="connsiteY39" fmla="*/ 2517423 h 3307645"/>
                <a:gd name="connsiteX40" fmla="*/ 1851378 w 4030134"/>
                <a:gd name="connsiteY40" fmla="*/ 2562578 h 3307645"/>
                <a:gd name="connsiteX41" fmla="*/ 1919111 w 4030134"/>
                <a:gd name="connsiteY41" fmla="*/ 2607734 h 3307645"/>
                <a:gd name="connsiteX42" fmla="*/ 1986845 w 4030134"/>
                <a:gd name="connsiteY42" fmla="*/ 2664178 h 3307645"/>
                <a:gd name="connsiteX43" fmla="*/ 2020711 w 4030134"/>
                <a:gd name="connsiteY43" fmla="*/ 2675467 h 3307645"/>
                <a:gd name="connsiteX44" fmla="*/ 2088445 w 4030134"/>
                <a:gd name="connsiteY44" fmla="*/ 2720623 h 3307645"/>
                <a:gd name="connsiteX45" fmla="*/ 2156178 w 4030134"/>
                <a:gd name="connsiteY45" fmla="*/ 2743200 h 3307645"/>
                <a:gd name="connsiteX46" fmla="*/ 2190045 w 4030134"/>
                <a:gd name="connsiteY46" fmla="*/ 2754489 h 3307645"/>
                <a:gd name="connsiteX47" fmla="*/ 2223911 w 4030134"/>
                <a:gd name="connsiteY47" fmla="*/ 2788356 h 3307645"/>
                <a:gd name="connsiteX48" fmla="*/ 2291645 w 4030134"/>
                <a:gd name="connsiteY48" fmla="*/ 2810934 h 3307645"/>
                <a:gd name="connsiteX49" fmla="*/ 2325511 w 4030134"/>
                <a:gd name="connsiteY49" fmla="*/ 2822223 h 3307645"/>
                <a:gd name="connsiteX50" fmla="*/ 2393245 w 4030134"/>
                <a:gd name="connsiteY50" fmla="*/ 2856089 h 3307645"/>
                <a:gd name="connsiteX51" fmla="*/ 2438400 w 4030134"/>
                <a:gd name="connsiteY51" fmla="*/ 2878667 h 3307645"/>
                <a:gd name="connsiteX52" fmla="*/ 2506134 w 4030134"/>
                <a:gd name="connsiteY52" fmla="*/ 2901245 h 3307645"/>
                <a:gd name="connsiteX53" fmla="*/ 2630311 w 4030134"/>
                <a:gd name="connsiteY53" fmla="*/ 2957689 h 3307645"/>
                <a:gd name="connsiteX54" fmla="*/ 2720623 w 4030134"/>
                <a:gd name="connsiteY54" fmla="*/ 2980267 h 3307645"/>
                <a:gd name="connsiteX55" fmla="*/ 2833511 w 4030134"/>
                <a:gd name="connsiteY55" fmla="*/ 3014134 h 3307645"/>
                <a:gd name="connsiteX56" fmla="*/ 2867378 w 4030134"/>
                <a:gd name="connsiteY56" fmla="*/ 3025423 h 3307645"/>
                <a:gd name="connsiteX57" fmla="*/ 2957689 w 4030134"/>
                <a:gd name="connsiteY57" fmla="*/ 3048000 h 3307645"/>
                <a:gd name="connsiteX58" fmla="*/ 2991556 w 4030134"/>
                <a:gd name="connsiteY58" fmla="*/ 3059289 h 3307645"/>
                <a:gd name="connsiteX59" fmla="*/ 3138311 w 4030134"/>
                <a:gd name="connsiteY59" fmla="*/ 3093156 h 3307645"/>
                <a:gd name="connsiteX60" fmla="*/ 3172178 w 4030134"/>
                <a:gd name="connsiteY60" fmla="*/ 3104445 h 3307645"/>
                <a:gd name="connsiteX61" fmla="*/ 3228623 w 4030134"/>
                <a:gd name="connsiteY61" fmla="*/ 3115734 h 3307645"/>
                <a:gd name="connsiteX62" fmla="*/ 3364089 w 4030134"/>
                <a:gd name="connsiteY62" fmla="*/ 3138312 h 3307645"/>
                <a:gd name="connsiteX63" fmla="*/ 3499556 w 4030134"/>
                <a:gd name="connsiteY63" fmla="*/ 3183467 h 3307645"/>
                <a:gd name="connsiteX64" fmla="*/ 3533423 w 4030134"/>
                <a:gd name="connsiteY64" fmla="*/ 3194756 h 3307645"/>
                <a:gd name="connsiteX65" fmla="*/ 3567289 w 4030134"/>
                <a:gd name="connsiteY65" fmla="*/ 3206045 h 3307645"/>
                <a:gd name="connsiteX66" fmla="*/ 3646311 w 4030134"/>
                <a:gd name="connsiteY66" fmla="*/ 3228623 h 3307645"/>
                <a:gd name="connsiteX67" fmla="*/ 3691467 w 4030134"/>
                <a:gd name="connsiteY67" fmla="*/ 3239912 h 3307645"/>
                <a:gd name="connsiteX68" fmla="*/ 3759200 w 4030134"/>
                <a:gd name="connsiteY68" fmla="*/ 3262489 h 3307645"/>
                <a:gd name="connsiteX69" fmla="*/ 3962400 w 4030134"/>
                <a:gd name="connsiteY69" fmla="*/ 3285067 h 3307645"/>
                <a:gd name="connsiteX70" fmla="*/ 4030134 w 4030134"/>
                <a:gd name="connsiteY70" fmla="*/ 3307645 h 3307645"/>
                <a:gd name="connsiteX0" fmla="*/ 0 w 4030134"/>
                <a:gd name="connsiteY0" fmla="*/ 0 h 3307645"/>
                <a:gd name="connsiteX1" fmla="*/ 11289 w 4030134"/>
                <a:gd name="connsiteY1" fmla="*/ 33867 h 3307645"/>
                <a:gd name="connsiteX2" fmla="*/ 22578 w 4030134"/>
                <a:gd name="connsiteY2" fmla="*/ 90312 h 3307645"/>
                <a:gd name="connsiteX3" fmla="*/ 45156 w 4030134"/>
                <a:gd name="connsiteY3" fmla="*/ 124178 h 3307645"/>
                <a:gd name="connsiteX4" fmla="*/ 90311 w 4030134"/>
                <a:gd name="connsiteY4" fmla="*/ 214489 h 3307645"/>
                <a:gd name="connsiteX5" fmla="*/ 135467 w 4030134"/>
                <a:gd name="connsiteY5" fmla="*/ 282223 h 3307645"/>
                <a:gd name="connsiteX6" fmla="*/ 146756 w 4030134"/>
                <a:gd name="connsiteY6" fmla="*/ 316089 h 3307645"/>
                <a:gd name="connsiteX7" fmla="*/ 214489 w 4030134"/>
                <a:gd name="connsiteY7" fmla="*/ 417689 h 3307645"/>
                <a:gd name="connsiteX8" fmla="*/ 237067 w 4030134"/>
                <a:gd name="connsiteY8" fmla="*/ 451556 h 3307645"/>
                <a:gd name="connsiteX9" fmla="*/ 282223 w 4030134"/>
                <a:gd name="connsiteY9" fmla="*/ 553156 h 3307645"/>
                <a:gd name="connsiteX10" fmla="*/ 316089 w 4030134"/>
                <a:gd name="connsiteY10" fmla="*/ 620889 h 3307645"/>
                <a:gd name="connsiteX11" fmla="*/ 327378 w 4030134"/>
                <a:gd name="connsiteY11" fmla="*/ 654756 h 3307645"/>
                <a:gd name="connsiteX12" fmla="*/ 372534 w 4030134"/>
                <a:gd name="connsiteY12" fmla="*/ 722489 h 3307645"/>
                <a:gd name="connsiteX13" fmla="*/ 440267 w 4030134"/>
                <a:gd name="connsiteY13" fmla="*/ 824089 h 3307645"/>
                <a:gd name="connsiteX14" fmla="*/ 485423 w 4030134"/>
                <a:gd name="connsiteY14" fmla="*/ 891823 h 3307645"/>
                <a:gd name="connsiteX15" fmla="*/ 508000 w 4030134"/>
                <a:gd name="connsiteY15" fmla="*/ 925689 h 3307645"/>
                <a:gd name="connsiteX16" fmla="*/ 541867 w 4030134"/>
                <a:gd name="connsiteY16" fmla="*/ 948267 h 3307645"/>
                <a:gd name="connsiteX17" fmla="*/ 553156 w 4030134"/>
                <a:gd name="connsiteY17" fmla="*/ 982134 h 3307645"/>
                <a:gd name="connsiteX18" fmla="*/ 620889 w 4030134"/>
                <a:gd name="connsiteY18" fmla="*/ 1083734 h 3307645"/>
                <a:gd name="connsiteX19" fmla="*/ 688623 w 4030134"/>
                <a:gd name="connsiteY19" fmla="*/ 1185334 h 3307645"/>
                <a:gd name="connsiteX20" fmla="*/ 733778 w 4030134"/>
                <a:gd name="connsiteY20" fmla="*/ 1253067 h 3307645"/>
                <a:gd name="connsiteX21" fmla="*/ 767645 w 4030134"/>
                <a:gd name="connsiteY21" fmla="*/ 1286934 h 3307645"/>
                <a:gd name="connsiteX22" fmla="*/ 790223 w 4030134"/>
                <a:gd name="connsiteY22" fmla="*/ 1320800 h 3307645"/>
                <a:gd name="connsiteX23" fmla="*/ 824089 w 4030134"/>
                <a:gd name="connsiteY23" fmla="*/ 1343378 h 3307645"/>
                <a:gd name="connsiteX24" fmla="*/ 857956 w 4030134"/>
                <a:gd name="connsiteY24" fmla="*/ 1377245 h 3307645"/>
                <a:gd name="connsiteX25" fmla="*/ 1174045 w 4030134"/>
                <a:gd name="connsiteY25" fmla="*/ 1840089 h 3307645"/>
                <a:gd name="connsiteX26" fmla="*/ 1196623 w 4030134"/>
                <a:gd name="connsiteY26" fmla="*/ 1873956 h 3307645"/>
                <a:gd name="connsiteX27" fmla="*/ 1219200 w 4030134"/>
                <a:gd name="connsiteY27" fmla="*/ 1907823 h 3307645"/>
                <a:gd name="connsiteX28" fmla="*/ 1253067 w 4030134"/>
                <a:gd name="connsiteY28" fmla="*/ 1952978 h 3307645"/>
                <a:gd name="connsiteX29" fmla="*/ 1275645 w 4030134"/>
                <a:gd name="connsiteY29" fmla="*/ 1986845 h 3307645"/>
                <a:gd name="connsiteX30" fmla="*/ 1309511 w 4030134"/>
                <a:gd name="connsiteY30" fmla="*/ 2020712 h 3307645"/>
                <a:gd name="connsiteX31" fmla="*/ 1343378 w 4030134"/>
                <a:gd name="connsiteY31" fmla="*/ 2088445 h 3307645"/>
                <a:gd name="connsiteX32" fmla="*/ 1411111 w 4030134"/>
                <a:gd name="connsiteY32" fmla="*/ 2156178 h 3307645"/>
                <a:gd name="connsiteX33" fmla="*/ 1433689 w 4030134"/>
                <a:gd name="connsiteY33" fmla="*/ 2190045 h 3307645"/>
                <a:gd name="connsiteX34" fmla="*/ 1501423 w 4030134"/>
                <a:gd name="connsiteY34" fmla="*/ 2257778 h 3307645"/>
                <a:gd name="connsiteX35" fmla="*/ 1546578 w 4030134"/>
                <a:gd name="connsiteY35" fmla="*/ 2325512 h 3307645"/>
                <a:gd name="connsiteX36" fmla="*/ 1614311 w 4030134"/>
                <a:gd name="connsiteY36" fmla="*/ 2381956 h 3307645"/>
                <a:gd name="connsiteX37" fmla="*/ 1648178 w 4030134"/>
                <a:gd name="connsiteY37" fmla="*/ 2404534 h 3307645"/>
                <a:gd name="connsiteX38" fmla="*/ 1783645 w 4030134"/>
                <a:gd name="connsiteY38" fmla="*/ 2517423 h 3307645"/>
                <a:gd name="connsiteX39" fmla="*/ 1851378 w 4030134"/>
                <a:gd name="connsiteY39" fmla="*/ 2562578 h 3307645"/>
                <a:gd name="connsiteX40" fmla="*/ 1919111 w 4030134"/>
                <a:gd name="connsiteY40" fmla="*/ 2607734 h 3307645"/>
                <a:gd name="connsiteX41" fmla="*/ 1986845 w 4030134"/>
                <a:gd name="connsiteY41" fmla="*/ 2664178 h 3307645"/>
                <a:gd name="connsiteX42" fmla="*/ 2020711 w 4030134"/>
                <a:gd name="connsiteY42" fmla="*/ 2675467 h 3307645"/>
                <a:gd name="connsiteX43" fmla="*/ 2088445 w 4030134"/>
                <a:gd name="connsiteY43" fmla="*/ 2720623 h 3307645"/>
                <a:gd name="connsiteX44" fmla="*/ 2156178 w 4030134"/>
                <a:gd name="connsiteY44" fmla="*/ 2743200 h 3307645"/>
                <a:gd name="connsiteX45" fmla="*/ 2190045 w 4030134"/>
                <a:gd name="connsiteY45" fmla="*/ 2754489 h 3307645"/>
                <a:gd name="connsiteX46" fmla="*/ 2223911 w 4030134"/>
                <a:gd name="connsiteY46" fmla="*/ 2788356 h 3307645"/>
                <a:gd name="connsiteX47" fmla="*/ 2291645 w 4030134"/>
                <a:gd name="connsiteY47" fmla="*/ 2810934 h 3307645"/>
                <a:gd name="connsiteX48" fmla="*/ 2325511 w 4030134"/>
                <a:gd name="connsiteY48" fmla="*/ 2822223 h 3307645"/>
                <a:gd name="connsiteX49" fmla="*/ 2393245 w 4030134"/>
                <a:gd name="connsiteY49" fmla="*/ 2856089 h 3307645"/>
                <a:gd name="connsiteX50" fmla="*/ 2438400 w 4030134"/>
                <a:gd name="connsiteY50" fmla="*/ 2878667 h 3307645"/>
                <a:gd name="connsiteX51" fmla="*/ 2506134 w 4030134"/>
                <a:gd name="connsiteY51" fmla="*/ 2901245 h 3307645"/>
                <a:gd name="connsiteX52" fmla="*/ 2630311 w 4030134"/>
                <a:gd name="connsiteY52" fmla="*/ 2957689 h 3307645"/>
                <a:gd name="connsiteX53" fmla="*/ 2720623 w 4030134"/>
                <a:gd name="connsiteY53" fmla="*/ 2980267 h 3307645"/>
                <a:gd name="connsiteX54" fmla="*/ 2833511 w 4030134"/>
                <a:gd name="connsiteY54" fmla="*/ 3014134 h 3307645"/>
                <a:gd name="connsiteX55" fmla="*/ 2867378 w 4030134"/>
                <a:gd name="connsiteY55" fmla="*/ 3025423 h 3307645"/>
                <a:gd name="connsiteX56" fmla="*/ 2957689 w 4030134"/>
                <a:gd name="connsiteY56" fmla="*/ 3048000 h 3307645"/>
                <a:gd name="connsiteX57" fmla="*/ 2991556 w 4030134"/>
                <a:gd name="connsiteY57" fmla="*/ 3059289 h 3307645"/>
                <a:gd name="connsiteX58" fmla="*/ 3138311 w 4030134"/>
                <a:gd name="connsiteY58" fmla="*/ 3093156 h 3307645"/>
                <a:gd name="connsiteX59" fmla="*/ 3172178 w 4030134"/>
                <a:gd name="connsiteY59" fmla="*/ 3104445 h 3307645"/>
                <a:gd name="connsiteX60" fmla="*/ 3228623 w 4030134"/>
                <a:gd name="connsiteY60" fmla="*/ 3115734 h 3307645"/>
                <a:gd name="connsiteX61" fmla="*/ 3364089 w 4030134"/>
                <a:gd name="connsiteY61" fmla="*/ 3138312 h 3307645"/>
                <a:gd name="connsiteX62" fmla="*/ 3499556 w 4030134"/>
                <a:gd name="connsiteY62" fmla="*/ 3183467 h 3307645"/>
                <a:gd name="connsiteX63" fmla="*/ 3533423 w 4030134"/>
                <a:gd name="connsiteY63" fmla="*/ 3194756 h 3307645"/>
                <a:gd name="connsiteX64" fmla="*/ 3567289 w 4030134"/>
                <a:gd name="connsiteY64" fmla="*/ 3206045 h 3307645"/>
                <a:gd name="connsiteX65" fmla="*/ 3646311 w 4030134"/>
                <a:gd name="connsiteY65" fmla="*/ 3228623 h 3307645"/>
                <a:gd name="connsiteX66" fmla="*/ 3691467 w 4030134"/>
                <a:gd name="connsiteY66" fmla="*/ 3239912 h 3307645"/>
                <a:gd name="connsiteX67" fmla="*/ 3759200 w 4030134"/>
                <a:gd name="connsiteY67" fmla="*/ 3262489 h 3307645"/>
                <a:gd name="connsiteX68" fmla="*/ 3962400 w 4030134"/>
                <a:gd name="connsiteY68" fmla="*/ 3285067 h 3307645"/>
                <a:gd name="connsiteX69" fmla="*/ 4030134 w 4030134"/>
                <a:gd name="connsiteY69" fmla="*/ 3307645 h 3307645"/>
                <a:gd name="connsiteX0" fmla="*/ 0 w 4030134"/>
                <a:gd name="connsiteY0" fmla="*/ 0 h 3307645"/>
                <a:gd name="connsiteX1" fmla="*/ 11289 w 4030134"/>
                <a:gd name="connsiteY1" fmla="*/ 33867 h 3307645"/>
                <a:gd name="connsiteX2" fmla="*/ 22578 w 4030134"/>
                <a:gd name="connsiteY2" fmla="*/ 90312 h 3307645"/>
                <a:gd name="connsiteX3" fmla="*/ 45156 w 4030134"/>
                <a:gd name="connsiteY3" fmla="*/ 124178 h 3307645"/>
                <a:gd name="connsiteX4" fmla="*/ 90311 w 4030134"/>
                <a:gd name="connsiteY4" fmla="*/ 214489 h 3307645"/>
                <a:gd name="connsiteX5" fmla="*/ 135467 w 4030134"/>
                <a:gd name="connsiteY5" fmla="*/ 282223 h 3307645"/>
                <a:gd name="connsiteX6" fmla="*/ 146756 w 4030134"/>
                <a:gd name="connsiteY6" fmla="*/ 316089 h 3307645"/>
                <a:gd name="connsiteX7" fmla="*/ 214489 w 4030134"/>
                <a:gd name="connsiteY7" fmla="*/ 417689 h 3307645"/>
                <a:gd name="connsiteX8" fmla="*/ 237067 w 4030134"/>
                <a:gd name="connsiteY8" fmla="*/ 451556 h 3307645"/>
                <a:gd name="connsiteX9" fmla="*/ 282223 w 4030134"/>
                <a:gd name="connsiteY9" fmla="*/ 553156 h 3307645"/>
                <a:gd name="connsiteX10" fmla="*/ 316089 w 4030134"/>
                <a:gd name="connsiteY10" fmla="*/ 620889 h 3307645"/>
                <a:gd name="connsiteX11" fmla="*/ 327378 w 4030134"/>
                <a:gd name="connsiteY11" fmla="*/ 654756 h 3307645"/>
                <a:gd name="connsiteX12" fmla="*/ 372534 w 4030134"/>
                <a:gd name="connsiteY12" fmla="*/ 722489 h 3307645"/>
                <a:gd name="connsiteX13" fmla="*/ 440267 w 4030134"/>
                <a:gd name="connsiteY13" fmla="*/ 824089 h 3307645"/>
                <a:gd name="connsiteX14" fmla="*/ 485423 w 4030134"/>
                <a:gd name="connsiteY14" fmla="*/ 891823 h 3307645"/>
                <a:gd name="connsiteX15" fmla="*/ 508000 w 4030134"/>
                <a:gd name="connsiteY15" fmla="*/ 925689 h 3307645"/>
                <a:gd name="connsiteX16" fmla="*/ 541867 w 4030134"/>
                <a:gd name="connsiteY16" fmla="*/ 948267 h 3307645"/>
                <a:gd name="connsiteX17" fmla="*/ 553156 w 4030134"/>
                <a:gd name="connsiteY17" fmla="*/ 982134 h 3307645"/>
                <a:gd name="connsiteX18" fmla="*/ 620889 w 4030134"/>
                <a:gd name="connsiteY18" fmla="*/ 1083734 h 3307645"/>
                <a:gd name="connsiteX19" fmla="*/ 688623 w 4030134"/>
                <a:gd name="connsiteY19" fmla="*/ 1185334 h 3307645"/>
                <a:gd name="connsiteX20" fmla="*/ 733778 w 4030134"/>
                <a:gd name="connsiteY20" fmla="*/ 1253067 h 3307645"/>
                <a:gd name="connsiteX21" fmla="*/ 767645 w 4030134"/>
                <a:gd name="connsiteY21" fmla="*/ 1286934 h 3307645"/>
                <a:gd name="connsiteX22" fmla="*/ 790223 w 4030134"/>
                <a:gd name="connsiteY22" fmla="*/ 1320800 h 3307645"/>
                <a:gd name="connsiteX23" fmla="*/ 824089 w 4030134"/>
                <a:gd name="connsiteY23" fmla="*/ 1343378 h 3307645"/>
                <a:gd name="connsiteX24" fmla="*/ 1174045 w 4030134"/>
                <a:gd name="connsiteY24" fmla="*/ 1840089 h 3307645"/>
                <a:gd name="connsiteX25" fmla="*/ 1196623 w 4030134"/>
                <a:gd name="connsiteY25" fmla="*/ 1873956 h 3307645"/>
                <a:gd name="connsiteX26" fmla="*/ 1219200 w 4030134"/>
                <a:gd name="connsiteY26" fmla="*/ 1907823 h 3307645"/>
                <a:gd name="connsiteX27" fmla="*/ 1253067 w 4030134"/>
                <a:gd name="connsiteY27" fmla="*/ 1952978 h 3307645"/>
                <a:gd name="connsiteX28" fmla="*/ 1275645 w 4030134"/>
                <a:gd name="connsiteY28" fmla="*/ 1986845 h 3307645"/>
                <a:gd name="connsiteX29" fmla="*/ 1309511 w 4030134"/>
                <a:gd name="connsiteY29" fmla="*/ 2020712 h 3307645"/>
                <a:gd name="connsiteX30" fmla="*/ 1343378 w 4030134"/>
                <a:gd name="connsiteY30" fmla="*/ 2088445 h 3307645"/>
                <a:gd name="connsiteX31" fmla="*/ 1411111 w 4030134"/>
                <a:gd name="connsiteY31" fmla="*/ 2156178 h 3307645"/>
                <a:gd name="connsiteX32" fmla="*/ 1433689 w 4030134"/>
                <a:gd name="connsiteY32" fmla="*/ 2190045 h 3307645"/>
                <a:gd name="connsiteX33" fmla="*/ 1501423 w 4030134"/>
                <a:gd name="connsiteY33" fmla="*/ 2257778 h 3307645"/>
                <a:gd name="connsiteX34" fmla="*/ 1546578 w 4030134"/>
                <a:gd name="connsiteY34" fmla="*/ 2325512 h 3307645"/>
                <a:gd name="connsiteX35" fmla="*/ 1614311 w 4030134"/>
                <a:gd name="connsiteY35" fmla="*/ 2381956 h 3307645"/>
                <a:gd name="connsiteX36" fmla="*/ 1648178 w 4030134"/>
                <a:gd name="connsiteY36" fmla="*/ 2404534 h 3307645"/>
                <a:gd name="connsiteX37" fmla="*/ 1783645 w 4030134"/>
                <a:gd name="connsiteY37" fmla="*/ 2517423 h 3307645"/>
                <a:gd name="connsiteX38" fmla="*/ 1851378 w 4030134"/>
                <a:gd name="connsiteY38" fmla="*/ 2562578 h 3307645"/>
                <a:gd name="connsiteX39" fmla="*/ 1919111 w 4030134"/>
                <a:gd name="connsiteY39" fmla="*/ 2607734 h 3307645"/>
                <a:gd name="connsiteX40" fmla="*/ 1986845 w 4030134"/>
                <a:gd name="connsiteY40" fmla="*/ 2664178 h 3307645"/>
                <a:gd name="connsiteX41" fmla="*/ 2020711 w 4030134"/>
                <a:gd name="connsiteY41" fmla="*/ 2675467 h 3307645"/>
                <a:gd name="connsiteX42" fmla="*/ 2088445 w 4030134"/>
                <a:gd name="connsiteY42" fmla="*/ 2720623 h 3307645"/>
                <a:gd name="connsiteX43" fmla="*/ 2156178 w 4030134"/>
                <a:gd name="connsiteY43" fmla="*/ 2743200 h 3307645"/>
                <a:gd name="connsiteX44" fmla="*/ 2190045 w 4030134"/>
                <a:gd name="connsiteY44" fmla="*/ 2754489 h 3307645"/>
                <a:gd name="connsiteX45" fmla="*/ 2223911 w 4030134"/>
                <a:gd name="connsiteY45" fmla="*/ 2788356 h 3307645"/>
                <a:gd name="connsiteX46" fmla="*/ 2291645 w 4030134"/>
                <a:gd name="connsiteY46" fmla="*/ 2810934 h 3307645"/>
                <a:gd name="connsiteX47" fmla="*/ 2325511 w 4030134"/>
                <a:gd name="connsiteY47" fmla="*/ 2822223 h 3307645"/>
                <a:gd name="connsiteX48" fmla="*/ 2393245 w 4030134"/>
                <a:gd name="connsiteY48" fmla="*/ 2856089 h 3307645"/>
                <a:gd name="connsiteX49" fmla="*/ 2438400 w 4030134"/>
                <a:gd name="connsiteY49" fmla="*/ 2878667 h 3307645"/>
                <a:gd name="connsiteX50" fmla="*/ 2506134 w 4030134"/>
                <a:gd name="connsiteY50" fmla="*/ 2901245 h 3307645"/>
                <a:gd name="connsiteX51" fmla="*/ 2630311 w 4030134"/>
                <a:gd name="connsiteY51" fmla="*/ 2957689 h 3307645"/>
                <a:gd name="connsiteX52" fmla="*/ 2720623 w 4030134"/>
                <a:gd name="connsiteY52" fmla="*/ 2980267 h 3307645"/>
                <a:gd name="connsiteX53" fmla="*/ 2833511 w 4030134"/>
                <a:gd name="connsiteY53" fmla="*/ 3014134 h 3307645"/>
                <a:gd name="connsiteX54" fmla="*/ 2867378 w 4030134"/>
                <a:gd name="connsiteY54" fmla="*/ 3025423 h 3307645"/>
                <a:gd name="connsiteX55" fmla="*/ 2957689 w 4030134"/>
                <a:gd name="connsiteY55" fmla="*/ 3048000 h 3307645"/>
                <a:gd name="connsiteX56" fmla="*/ 2991556 w 4030134"/>
                <a:gd name="connsiteY56" fmla="*/ 3059289 h 3307645"/>
                <a:gd name="connsiteX57" fmla="*/ 3138311 w 4030134"/>
                <a:gd name="connsiteY57" fmla="*/ 3093156 h 3307645"/>
                <a:gd name="connsiteX58" fmla="*/ 3172178 w 4030134"/>
                <a:gd name="connsiteY58" fmla="*/ 3104445 h 3307645"/>
                <a:gd name="connsiteX59" fmla="*/ 3228623 w 4030134"/>
                <a:gd name="connsiteY59" fmla="*/ 3115734 h 3307645"/>
                <a:gd name="connsiteX60" fmla="*/ 3364089 w 4030134"/>
                <a:gd name="connsiteY60" fmla="*/ 3138312 h 3307645"/>
                <a:gd name="connsiteX61" fmla="*/ 3499556 w 4030134"/>
                <a:gd name="connsiteY61" fmla="*/ 3183467 h 3307645"/>
                <a:gd name="connsiteX62" fmla="*/ 3533423 w 4030134"/>
                <a:gd name="connsiteY62" fmla="*/ 3194756 h 3307645"/>
                <a:gd name="connsiteX63" fmla="*/ 3567289 w 4030134"/>
                <a:gd name="connsiteY63" fmla="*/ 3206045 h 3307645"/>
                <a:gd name="connsiteX64" fmla="*/ 3646311 w 4030134"/>
                <a:gd name="connsiteY64" fmla="*/ 3228623 h 3307645"/>
                <a:gd name="connsiteX65" fmla="*/ 3691467 w 4030134"/>
                <a:gd name="connsiteY65" fmla="*/ 3239912 h 3307645"/>
                <a:gd name="connsiteX66" fmla="*/ 3759200 w 4030134"/>
                <a:gd name="connsiteY66" fmla="*/ 3262489 h 3307645"/>
                <a:gd name="connsiteX67" fmla="*/ 3962400 w 4030134"/>
                <a:gd name="connsiteY67" fmla="*/ 3285067 h 3307645"/>
                <a:gd name="connsiteX68" fmla="*/ 4030134 w 4030134"/>
                <a:gd name="connsiteY68" fmla="*/ 3307645 h 3307645"/>
                <a:gd name="connsiteX0" fmla="*/ 0 w 4030134"/>
                <a:gd name="connsiteY0" fmla="*/ 0 h 3307645"/>
                <a:gd name="connsiteX1" fmla="*/ 11289 w 4030134"/>
                <a:gd name="connsiteY1" fmla="*/ 33867 h 3307645"/>
                <a:gd name="connsiteX2" fmla="*/ 22578 w 4030134"/>
                <a:gd name="connsiteY2" fmla="*/ 90312 h 3307645"/>
                <a:gd name="connsiteX3" fmla="*/ 45156 w 4030134"/>
                <a:gd name="connsiteY3" fmla="*/ 124178 h 3307645"/>
                <a:gd name="connsiteX4" fmla="*/ 90311 w 4030134"/>
                <a:gd name="connsiteY4" fmla="*/ 214489 h 3307645"/>
                <a:gd name="connsiteX5" fmla="*/ 135467 w 4030134"/>
                <a:gd name="connsiteY5" fmla="*/ 282223 h 3307645"/>
                <a:gd name="connsiteX6" fmla="*/ 146756 w 4030134"/>
                <a:gd name="connsiteY6" fmla="*/ 316089 h 3307645"/>
                <a:gd name="connsiteX7" fmla="*/ 214489 w 4030134"/>
                <a:gd name="connsiteY7" fmla="*/ 417689 h 3307645"/>
                <a:gd name="connsiteX8" fmla="*/ 237067 w 4030134"/>
                <a:gd name="connsiteY8" fmla="*/ 451556 h 3307645"/>
                <a:gd name="connsiteX9" fmla="*/ 282223 w 4030134"/>
                <a:gd name="connsiteY9" fmla="*/ 553156 h 3307645"/>
                <a:gd name="connsiteX10" fmla="*/ 316089 w 4030134"/>
                <a:gd name="connsiteY10" fmla="*/ 620889 h 3307645"/>
                <a:gd name="connsiteX11" fmla="*/ 327378 w 4030134"/>
                <a:gd name="connsiteY11" fmla="*/ 654756 h 3307645"/>
                <a:gd name="connsiteX12" fmla="*/ 372534 w 4030134"/>
                <a:gd name="connsiteY12" fmla="*/ 722489 h 3307645"/>
                <a:gd name="connsiteX13" fmla="*/ 440267 w 4030134"/>
                <a:gd name="connsiteY13" fmla="*/ 824089 h 3307645"/>
                <a:gd name="connsiteX14" fmla="*/ 485423 w 4030134"/>
                <a:gd name="connsiteY14" fmla="*/ 891823 h 3307645"/>
                <a:gd name="connsiteX15" fmla="*/ 508000 w 4030134"/>
                <a:gd name="connsiteY15" fmla="*/ 925689 h 3307645"/>
                <a:gd name="connsiteX16" fmla="*/ 541867 w 4030134"/>
                <a:gd name="connsiteY16" fmla="*/ 948267 h 3307645"/>
                <a:gd name="connsiteX17" fmla="*/ 553156 w 4030134"/>
                <a:gd name="connsiteY17" fmla="*/ 982134 h 3307645"/>
                <a:gd name="connsiteX18" fmla="*/ 620889 w 4030134"/>
                <a:gd name="connsiteY18" fmla="*/ 1083734 h 3307645"/>
                <a:gd name="connsiteX19" fmla="*/ 688623 w 4030134"/>
                <a:gd name="connsiteY19" fmla="*/ 1185334 h 3307645"/>
                <a:gd name="connsiteX20" fmla="*/ 733778 w 4030134"/>
                <a:gd name="connsiteY20" fmla="*/ 1253067 h 3307645"/>
                <a:gd name="connsiteX21" fmla="*/ 767645 w 4030134"/>
                <a:gd name="connsiteY21" fmla="*/ 1286934 h 3307645"/>
                <a:gd name="connsiteX22" fmla="*/ 790223 w 4030134"/>
                <a:gd name="connsiteY22" fmla="*/ 1320800 h 3307645"/>
                <a:gd name="connsiteX23" fmla="*/ 1174045 w 4030134"/>
                <a:gd name="connsiteY23" fmla="*/ 1840089 h 3307645"/>
                <a:gd name="connsiteX24" fmla="*/ 1196623 w 4030134"/>
                <a:gd name="connsiteY24" fmla="*/ 1873956 h 3307645"/>
                <a:gd name="connsiteX25" fmla="*/ 1219200 w 4030134"/>
                <a:gd name="connsiteY25" fmla="*/ 1907823 h 3307645"/>
                <a:gd name="connsiteX26" fmla="*/ 1253067 w 4030134"/>
                <a:gd name="connsiteY26" fmla="*/ 1952978 h 3307645"/>
                <a:gd name="connsiteX27" fmla="*/ 1275645 w 4030134"/>
                <a:gd name="connsiteY27" fmla="*/ 1986845 h 3307645"/>
                <a:gd name="connsiteX28" fmla="*/ 1309511 w 4030134"/>
                <a:gd name="connsiteY28" fmla="*/ 2020712 h 3307645"/>
                <a:gd name="connsiteX29" fmla="*/ 1343378 w 4030134"/>
                <a:gd name="connsiteY29" fmla="*/ 2088445 h 3307645"/>
                <a:gd name="connsiteX30" fmla="*/ 1411111 w 4030134"/>
                <a:gd name="connsiteY30" fmla="*/ 2156178 h 3307645"/>
                <a:gd name="connsiteX31" fmla="*/ 1433689 w 4030134"/>
                <a:gd name="connsiteY31" fmla="*/ 2190045 h 3307645"/>
                <a:gd name="connsiteX32" fmla="*/ 1501423 w 4030134"/>
                <a:gd name="connsiteY32" fmla="*/ 2257778 h 3307645"/>
                <a:gd name="connsiteX33" fmla="*/ 1546578 w 4030134"/>
                <a:gd name="connsiteY33" fmla="*/ 2325512 h 3307645"/>
                <a:gd name="connsiteX34" fmla="*/ 1614311 w 4030134"/>
                <a:gd name="connsiteY34" fmla="*/ 2381956 h 3307645"/>
                <a:gd name="connsiteX35" fmla="*/ 1648178 w 4030134"/>
                <a:gd name="connsiteY35" fmla="*/ 2404534 h 3307645"/>
                <a:gd name="connsiteX36" fmla="*/ 1783645 w 4030134"/>
                <a:gd name="connsiteY36" fmla="*/ 2517423 h 3307645"/>
                <a:gd name="connsiteX37" fmla="*/ 1851378 w 4030134"/>
                <a:gd name="connsiteY37" fmla="*/ 2562578 h 3307645"/>
                <a:gd name="connsiteX38" fmla="*/ 1919111 w 4030134"/>
                <a:gd name="connsiteY38" fmla="*/ 2607734 h 3307645"/>
                <a:gd name="connsiteX39" fmla="*/ 1986845 w 4030134"/>
                <a:gd name="connsiteY39" fmla="*/ 2664178 h 3307645"/>
                <a:gd name="connsiteX40" fmla="*/ 2020711 w 4030134"/>
                <a:gd name="connsiteY40" fmla="*/ 2675467 h 3307645"/>
                <a:gd name="connsiteX41" fmla="*/ 2088445 w 4030134"/>
                <a:gd name="connsiteY41" fmla="*/ 2720623 h 3307645"/>
                <a:gd name="connsiteX42" fmla="*/ 2156178 w 4030134"/>
                <a:gd name="connsiteY42" fmla="*/ 2743200 h 3307645"/>
                <a:gd name="connsiteX43" fmla="*/ 2190045 w 4030134"/>
                <a:gd name="connsiteY43" fmla="*/ 2754489 h 3307645"/>
                <a:gd name="connsiteX44" fmla="*/ 2223911 w 4030134"/>
                <a:gd name="connsiteY44" fmla="*/ 2788356 h 3307645"/>
                <a:gd name="connsiteX45" fmla="*/ 2291645 w 4030134"/>
                <a:gd name="connsiteY45" fmla="*/ 2810934 h 3307645"/>
                <a:gd name="connsiteX46" fmla="*/ 2325511 w 4030134"/>
                <a:gd name="connsiteY46" fmla="*/ 2822223 h 3307645"/>
                <a:gd name="connsiteX47" fmla="*/ 2393245 w 4030134"/>
                <a:gd name="connsiteY47" fmla="*/ 2856089 h 3307645"/>
                <a:gd name="connsiteX48" fmla="*/ 2438400 w 4030134"/>
                <a:gd name="connsiteY48" fmla="*/ 2878667 h 3307645"/>
                <a:gd name="connsiteX49" fmla="*/ 2506134 w 4030134"/>
                <a:gd name="connsiteY49" fmla="*/ 2901245 h 3307645"/>
                <a:gd name="connsiteX50" fmla="*/ 2630311 w 4030134"/>
                <a:gd name="connsiteY50" fmla="*/ 2957689 h 3307645"/>
                <a:gd name="connsiteX51" fmla="*/ 2720623 w 4030134"/>
                <a:gd name="connsiteY51" fmla="*/ 2980267 h 3307645"/>
                <a:gd name="connsiteX52" fmla="*/ 2833511 w 4030134"/>
                <a:gd name="connsiteY52" fmla="*/ 3014134 h 3307645"/>
                <a:gd name="connsiteX53" fmla="*/ 2867378 w 4030134"/>
                <a:gd name="connsiteY53" fmla="*/ 3025423 h 3307645"/>
                <a:gd name="connsiteX54" fmla="*/ 2957689 w 4030134"/>
                <a:gd name="connsiteY54" fmla="*/ 3048000 h 3307645"/>
                <a:gd name="connsiteX55" fmla="*/ 2991556 w 4030134"/>
                <a:gd name="connsiteY55" fmla="*/ 3059289 h 3307645"/>
                <a:gd name="connsiteX56" fmla="*/ 3138311 w 4030134"/>
                <a:gd name="connsiteY56" fmla="*/ 3093156 h 3307645"/>
                <a:gd name="connsiteX57" fmla="*/ 3172178 w 4030134"/>
                <a:gd name="connsiteY57" fmla="*/ 3104445 h 3307645"/>
                <a:gd name="connsiteX58" fmla="*/ 3228623 w 4030134"/>
                <a:gd name="connsiteY58" fmla="*/ 3115734 h 3307645"/>
                <a:gd name="connsiteX59" fmla="*/ 3364089 w 4030134"/>
                <a:gd name="connsiteY59" fmla="*/ 3138312 h 3307645"/>
                <a:gd name="connsiteX60" fmla="*/ 3499556 w 4030134"/>
                <a:gd name="connsiteY60" fmla="*/ 3183467 h 3307645"/>
                <a:gd name="connsiteX61" fmla="*/ 3533423 w 4030134"/>
                <a:gd name="connsiteY61" fmla="*/ 3194756 h 3307645"/>
                <a:gd name="connsiteX62" fmla="*/ 3567289 w 4030134"/>
                <a:gd name="connsiteY62" fmla="*/ 3206045 h 3307645"/>
                <a:gd name="connsiteX63" fmla="*/ 3646311 w 4030134"/>
                <a:gd name="connsiteY63" fmla="*/ 3228623 h 3307645"/>
                <a:gd name="connsiteX64" fmla="*/ 3691467 w 4030134"/>
                <a:gd name="connsiteY64" fmla="*/ 3239912 h 3307645"/>
                <a:gd name="connsiteX65" fmla="*/ 3759200 w 4030134"/>
                <a:gd name="connsiteY65" fmla="*/ 3262489 h 3307645"/>
                <a:gd name="connsiteX66" fmla="*/ 3962400 w 4030134"/>
                <a:gd name="connsiteY66" fmla="*/ 3285067 h 3307645"/>
                <a:gd name="connsiteX67" fmla="*/ 4030134 w 4030134"/>
                <a:gd name="connsiteY67" fmla="*/ 3307645 h 3307645"/>
                <a:gd name="connsiteX0" fmla="*/ 0 w 4030134"/>
                <a:gd name="connsiteY0" fmla="*/ 0 h 3307645"/>
                <a:gd name="connsiteX1" fmla="*/ 11289 w 4030134"/>
                <a:gd name="connsiteY1" fmla="*/ 33867 h 3307645"/>
                <a:gd name="connsiteX2" fmla="*/ 22578 w 4030134"/>
                <a:gd name="connsiteY2" fmla="*/ 90312 h 3307645"/>
                <a:gd name="connsiteX3" fmla="*/ 45156 w 4030134"/>
                <a:gd name="connsiteY3" fmla="*/ 124178 h 3307645"/>
                <a:gd name="connsiteX4" fmla="*/ 90311 w 4030134"/>
                <a:gd name="connsiteY4" fmla="*/ 214489 h 3307645"/>
                <a:gd name="connsiteX5" fmla="*/ 135467 w 4030134"/>
                <a:gd name="connsiteY5" fmla="*/ 282223 h 3307645"/>
                <a:gd name="connsiteX6" fmla="*/ 146756 w 4030134"/>
                <a:gd name="connsiteY6" fmla="*/ 316089 h 3307645"/>
                <a:gd name="connsiteX7" fmla="*/ 214489 w 4030134"/>
                <a:gd name="connsiteY7" fmla="*/ 417689 h 3307645"/>
                <a:gd name="connsiteX8" fmla="*/ 237067 w 4030134"/>
                <a:gd name="connsiteY8" fmla="*/ 451556 h 3307645"/>
                <a:gd name="connsiteX9" fmla="*/ 282223 w 4030134"/>
                <a:gd name="connsiteY9" fmla="*/ 553156 h 3307645"/>
                <a:gd name="connsiteX10" fmla="*/ 316089 w 4030134"/>
                <a:gd name="connsiteY10" fmla="*/ 620889 h 3307645"/>
                <a:gd name="connsiteX11" fmla="*/ 327378 w 4030134"/>
                <a:gd name="connsiteY11" fmla="*/ 654756 h 3307645"/>
                <a:gd name="connsiteX12" fmla="*/ 372534 w 4030134"/>
                <a:gd name="connsiteY12" fmla="*/ 722489 h 3307645"/>
                <a:gd name="connsiteX13" fmla="*/ 440267 w 4030134"/>
                <a:gd name="connsiteY13" fmla="*/ 824089 h 3307645"/>
                <a:gd name="connsiteX14" fmla="*/ 485423 w 4030134"/>
                <a:gd name="connsiteY14" fmla="*/ 891823 h 3307645"/>
                <a:gd name="connsiteX15" fmla="*/ 508000 w 4030134"/>
                <a:gd name="connsiteY15" fmla="*/ 925689 h 3307645"/>
                <a:gd name="connsiteX16" fmla="*/ 541867 w 4030134"/>
                <a:gd name="connsiteY16" fmla="*/ 948267 h 3307645"/>
                <a:gd name="connsiteX17" fmla="*/ 553156 w 4030134"/>
                <a:gd name="connsiteY17" fmla="*/ 982134 h 3307645"/>
                <a:gd name="connsiteX18" fmla="*/ 620889 w 4030134"/>
                <a:gd name="connsiteY18" fmla="*/ 1083734 h 3307645"/>
                <a:gd name="connsiteX19" fmla="*/ 688623 w 4030134"/>
                <a:gd name="connsiteY19" fmla="*/ 1185334 h 3307645"/>
                <a:gd name="connsiteX20" fmla="*/ 733778 w 4030134"/>
                <a:gd name="connsiteY20" fmla="*/ 1253067 h 3307645"/>
                <a:gd name="connsiteX21" fmla="*/ 767645 w 4030134"/>
                <a:gd name="connsiteY21" fmla="*/ 1286934 h 3307645"/>
                <a:gd name="connsiteX22" fmla="*/ 790223 w 4030134"/>
                <a:gd name="connsiteY22" fmla="*/ 1320800 h 3307645"/>
                <a:gd name="connsiteX23" fmla="*/ 1174045 w 4030134"/>
                <a:gd name="connsiteY23" fmla="*/ 1840089 h 3307645"/>
                <a:gd name="connsiteX24" fmla="*/ 1196623 w 4030134"/>
                <a:gd name="connsiteY24" fmla="*/ 1873956 h 3307645"/>
                <a:gd name="connsiteX25" fmla="*/ 1253067 w 4030134"/>
                <a:gd name="connsiteY25" fmla="*/ 1952978 h 3307645"/>
                <a:gd name="connsiteX26" fmla="*/ 1275645 w 4030134"/>
                <a:gd name="connsiteY26" fmla="*/ 1986845 h 3307645"/>
                <a:gd name="connsiteX27" fmla="*/ 1309511 w 4030134"/>
                <a:gd name="connsiteY27" fmla="*/ 2020712 h 3307645"/>
                <a:gd name="connsiteX28" fmla="*/ 1343378 w 4030134"/>
                <a:gd name="connsiteY28" fmla="*/ 2088445 h 3307645"/>
                <a:gd name="connsiteX29" fmla="*/ 1411111 w 4030134"/>
                <a:gd name="connsiteY29" fmla="*/ 2156178 h 3307645"/>
                <a:gd name="connsiteX30" fmla="*/ 1433689 w 4030134"/>
                <a:gd name="connsiteY30" fmla="*/ 2190045 h 3307645"/>
                <a:gd name="connsiteX31" fmla="*/ 1501423 w 4030134"/>
                <a:gd name="connsiteY31" fmla="*/ 2257778 h 3307645"/>
                <a:gd name="connsiteX32" fmla="*/ 1546578 w 4030134"/>
                <a:gd name="connsiteY32" fmla="*/ 2325512 h 3307645"/>
                <a:gd name="connsiteX33" fmla="*/ 1614311 w 4030134"/>
                <a:gd name="connsiteY33" fmla="*/ 2381956 h 3307645"/>
                <a:gd name="connsiteX34" fmla="*/ 1648178 w 4030134"/>
                <a:gd name="connsiteY34" fmla="*/ 2404534 h 3307645"/>
                <a:gd name="connsiteX35" fmla="*/ 1783645 w 4030134"/>
                <a:gd name="connsiteY35" fmla="*/ 2517423 h 3307645"/>
                <a:gd name="connsiteX36" fmla="*/ 1851378 w 4030134"/>
                <a:gd name="connsiteY36" fmla="*/ 2562578 h 3307645"/>
                <a:gd name="connsiteX37" fmla="*/ 1919111 w 4030134"/>
                <a:gd name="connsiteY37" fmla="*/ 2607734 h 3307645"/>
                <a:gd name="connsiteX38" fmla="*/ 1986845 w 4030134"/>
                <a:gd name="connsiteY38" fmla="*/ 2664178 h 3307645"/>
                <a:gd name="connsiteX39" fmla="*/ 2020711 w 4030134"/>
                <a:gd name="connsiteY39" fmla="*/ 2675467 h 3307645"/>
                <a:gd name="connsiteX40" fmla="*/ 2088445 w 4030134"/>
                <a:gd name="connsiteY40" fmla="*/ 2720623 h 3307645"/>
                <a:gd name="connsiteX41" fmla="*/ 2156178 w 4030134"/>
                <a:gd name="connsiteY41" fmla="*/ 2743200 h 3307645"/>
                <a:gd name="connsiteX42" fmla="*/ 2190045 w 4030134"/>
                <a:gd name="connsiteY42" fmla="*/ 2754489 h 3307645"/>
                <a:gd name="connsiteX43" fmla="*/ 2223911 w 4030134"/>
                <a:gd name="connsiteY43" fmla="*/ 2788356 h 3307645"/>
                <a:gd name="connsiteX44" fmla="*/ 2291645 w 4030134"/>
                <a:gd name="connsiteY44" fmla="*/ 2810934 h 3307645"/>
                <a:gd name="connsiteX45" fmla="*/ 2325511 w 4030134"/>
                <a:gd name="connsiteY45" fmla="*/ 2822223 h 3307645"/>
                <a:gd name="connsiteX46" fmla="*/ 2393245 w 4030134"/>
                <a:gd name="connsiteY46" fmla="*/ 2856089 h 3307645"/>
                <a:gd name="connsiteX47" fmla="*/ 2438400 w 4030134"/>
                <a:gd name="connsiteY47" fmla="*/ 2878667 h 3307645"/>
                <a:gd name="connsiteX48" fmla="*/ 2506134 w 4030134"/>
                <a:gd name="connsiteY48" fmla="*/ 2901245 h 3307645"/>
                <a:gd name="connsiteX49" fmla="*/ 2630311 w 4030134"/>
                <a:gd name="connsiteY49" fmla="*/ 2957689 h 3307645"/>
                <a:gd name="connsiteX50" fmla="*/ 2720623 w 4030134"/>
                <a:gd name="connsiteY50" fmla="*/ 2980267 h 3307645"/>
                <a:gd name="connsiteX51" fmla="*/ 2833511 w 4030134"/>
                <a:gd name="connsiteY51" fmla="*/ 3014134 h 3307645"/>
                <a:gd name="connsiteX52" fmla="*/ 2867378 w 4030134"/>
                <a:gd name="connsiteY52" fmla="*/ 3025423 h 3307645"/>
                <a:gd name="connsiteX53" fmla="*/ 2957689 w 4030134"/>
                <a:gd name="connsiteY53" fmla="*/ 3048000 h 3307645"/>
                <a:gd name="connsiteX54" fmla="*/ 2991556 w 4030134"/>
                <a:gd name="connsiteY54" fmla="*/ 3059289 h 3307645"/>
                <a:gd name="connsiteX55" fmla="*/ 3138311 w 4030134"/>
                <a:gd name="connsiteY55" fmla="*/ 3093156 h 3307645"/>
                <a:gd name="connsiteX56" fmla="*/ 3172178 w 4030134"/>
                <a:gd name="connsiteY56" fmla="*/ 3104445 h 3307645"/>
                <a:gd name="connsiteX57" fmla="*/ 3228623 w 4030134"/>
                <a:gd name="connsiteY57" fmla="*/ 3115734 h 3307645"/>
                <a:gd name="connsiteX58" fmla="*/ 3364089 w 4030134"/>
                <a:gd name="connsiteY58" fmla="*/ 3138312 h 3307645"/>
                <a:gd name="connsiteX59" fmla="*/ 3499556 w 4030134"/>
                <a:gd name="connsiteY59" fmla="*/ 3183467 h 3307645"/>
                <a:gd name="connsiteX60" fmla="*/ 3533423 w 4030134"/>
                <a:gd name="connsiteY60" fmla="*/ 3194756 h 3307645"/>
                <a:gd name="connsiteX61" fmla="*/ 3567289 w 4030134"/>
                <a:gd name="connsiteY61" fmla="*/ 3206045 h 3307645"/>
                <a:gd name="connsiteX62" fmla="*/ 3646311 w 4030134"/>
                <a:gd name="connsiteY62" fmla="*/ 3228623 h 3307645"/>
                <a:gd name="connsiteX63" fmla="*/ 3691467 w 4030134"/>
                <a:gd name="connsiteY63" fmla="*/ 3239912 h 3307645"/>
                <a:gd name="connsiteX64" fmla="*/ 3759200 w 4030134"/>
                <a:gd name="connsiteY64" fmla="*/ 3262489 h 3307645"/>
                <a:gd name="connsiteX65" fmla="*/ 3962400 w 4030134"/>
                <a:gd name="connsiteY65" fmla="*/ 3285067 h 3307645"/>
                <a:gd name="connsiteX66" fmla="*/ 4030134 w 4030134"/>
                <a:gd name="connsiteY66" fmla="*/ 3307645 h 3307645"/>
                <a:gd name="connsiteX0" fmla="*/ 0 w 4030134"/>
                <a:gd name="connsiteY0" fmla="*/ 0 h 3307645"/>
                <a:gd name="connsiteX1" fmla="*/ 11289 w 4030134"/>
                <a:gd name="connsiteY1" fmla="*/ 33867 h 3307645"/>
                <a:gd name="connsiteX2" fmla="*/ 22578 w 4030134"/>
                <a:gd name="connsiteY2" fmla="*/ 90312 h 3307645"/>
                <a:gd name="connsiteX3" fmla="*/ 45156 w 4030134"/>
                <a:gd name="connsiteY3" fmla="*/ 124178 h 3307645"/>
                <a:gd name="connsiteX4" fmla="*/ 90311 w 4030134"/>
                <a:gd name="connsiteY4" fmla="*/ 214489 h 3307645"/>
                <a:gd name="connsiteX5" fmla="*/ 135467 w 4030134"/>
                <a:gd name="connsiteY5" fmla="*/ 282223 h 3307645"/>
                <a:gd name="connsiteX6" fmla="*/ 146756 w 4030134"/>
                <a:gd name="connsiteY6" fmla="*/ 316089 h 3307645"/>
                <a:gd name="connsiteX7" fmla="*/ 214489 w 4030134"/>
                <a:gd name="connsiteY7" fmla="*/ 417689 h 3307645"/>
                <a:gd name="connsiteX8" fmla="*/ 237067 w 4030134"/>
                <a:gd name="connsiteY8" fmla="*/ 451556 h 3307645"/>
                <a:gd name="connsiteX9" fmla="*/ 282223 w 4030134"/>
                <a:gd name="connsiteY9" fmla="*/ 553156 h 3307645"/>
                <a:gd name="connsiteX10" fmla="*/ 316089 w 4030134"/>
                <a:gd name="connsiteY10" fmla="*/ 620889 h 3307645"/>
                <a:gd name="connsiteX11" fmla="*/ 327378 w 4030134"/>
                <a:gd name="connsiteY11" fmla="*/ 654756 h 3307645"/>
                <a:gd name="connsiteX12" fmla="*/ 372534 w 4030134"/>
                <a:gd name="connsiteY12" fmla="*/ 722489 h 3307645"/>
                <a:gd name="connsiteX13" fmla="*/ 440267 w 4030134"/>
                <a:gd name="connsiteY13" fmla="*/ 824089 h 3307645"/>
                <a:gd name="connsiteX14" fmla="*/ 485423 w 4030134"/>
                <a:gd name="connsiteY14" fmla="*/ 891823 h 3307645"/>
                <a:gd name="connsiteX15" fmla="*/ 508000 w 4030134"/>
                <a:gd name="connsiteY15" fmla="*/ 925689 h 3307645"/>
                <a:gd name="connsiteX16" fmla="*/ 541867 w 4030134"/>
                <a:gd name="connsiteY16" fmla="*/ 948267 h 3307645"/>
                <a:gd name="connsiteX17" fmla="*/ 553156 w 4030134"/>
                <a:gd name="connsiteY17" fmla="*/ 982134 h 3307645"/>
                <a:gd name="connsiteX18" fmla="*/ 620889 w 4030134"/>
                <a:gd name="connsiteY18" fmla="*/ 1083734 h 3307645"/>
                <a:gd name="connsiteX19" fmla="*/ 688623 w 4030134"/>
                <a:gd name="connsiteY19" fmla="*/ 1185334 h 3307645"/>
                <a:gd name="connsiteX20" fmla="*/ 733778 w 4030134"/>
                <a:gd name="connsiteY20" fmla="*/ 1253067 h 3307645"/>
                <a:gd name="connsiteX21" fmla="*/ 767645 w 4030134"/>
                <a:gd name="connsiteY21" fmla="*/ 1286934 h 3307645"/>
                <a:gd name="connsiteX22" fmla="*/ 1174045 w 4030134"/>
                <a:gd name="connsiteY22" fmla="*/ 1840089 h 3307645"/>
                <a:gd name="connsiteX23" fmla="*/ 1196623 w 4030134"/>
                <a:gd name="connsiteY23" fmla="*/ 1873956 h 3307645"/>
                <a:gd name="connsiteX24" fmla="*/ 1253067 w 4030134"/>
                <a:gd name="connsiteY24" fmla="*/ 1952978 h 3307645"/>
                <a:gd name="connsiteX25" fmla="*/ 1275645 w 4030134"/>
                <a:gd name="connsiteY25" fmla="*/ 1986845 h 3307645"/>
                <a:gd name="connsiteX26" fmla="*/ 1309511 w 4030134"/>
                <a:gd name="connsiteY26" fmla="*/ 2020712 h 3307645"/>
                <a:gd name="connsiteX27" fmla="*/ 1343378 w 4030134"/>
                <a:gd name="connsiteY27" fmla="*/ 2088445 h 3307645"/>
                <a:gd name="connsiteX28" fmla="*/ 1411111 w 4030134"/>
                <a:gd name="connsiteY28" fmla="*/ 2156178 h 3307645"/>
                <a:gd name="connsiteX29" fmla="*/ 1433689 w 4030134"/>
                <a:gd name="connsiteY29" fmla="*/ 2190045 h 3307645"/>
                <a:gd name="connsiteX30" fmla="*/ 1501423 w 4030134"/>
                <a:gd name="connsiteY30" fmla="*/ 2257778 h 3307645"/>
                <a:gd name="connsiteX31" fmla="*/ 1546578 w 4030134"/>
                <a:gd name="connsiteY31" fmla="*/ 2325512 h 3307645"/>
                <a:gd name="connsiteX32" fmla="*/ 1614311 w 4030134"/>
                <a:gd name="connsiteY32" fmla="*/ 2381956 h 3307645"/>
                <a:gd name="connsiteX33" fmla="*/ 1648178 w 4030134"/>
                <a:gd name="connsiteY33" fmla="*/ 2404534 h 3307645"/>
                <a:gd name="connsiteX34" fmla="*/ 1783645 w 4030134"/>
                <a:gd name="connsiteY34" fmla="*/ 2517423 h 3307645"/>
                <a:gd name="connsiteX35" fmla="*/ 1851378 w 4030134"/>
                <a:gd name="connsiteY35" fmla="*/ 2562578 h 3307645"/>
                <a:gd name="connsiteX36" fmla="*/ 1919111 w 4030134"/>
                <a:gd name="connsiteY36" fmla="*/ 2607734 h 3307645"/>
                <a:gd name="connsiteX37" fmla="*/ 1986845 w 4030134"/>
                <a:gd name="connsiteY37" fmla="*/ 2664178 h 3307645"/>
                <a:gd name="connsiteX38" fmla="*/ 2020711 w 4030134"/>
                <a:gd name="connsiteY38" fmla="*/ 2675467 h 3307645"/>
                <a:gd name="connsiteX39" fmla="*/ 2088445 w 4030134"/>
                <a:gd name="connsiteY39" fmla="*/ 2720623 h 3307645"/>
                <a:gd name="connsiteX40" fmla="*/ 2156178 w 4030134"/>
                <a:gd name="connsiteY40" fmla="*/ 2743200 h 3307645"/>
                <a:gd name="connsiteX41" fmla="*/ 2190045 w 4030134"/>
                <a:gd name="connsiteY41" fmla="*/ 2754489 h 3307645"/>
                <a:gd name="connsiteX42" fmla="*/ 2223911 w 4030134"/>
                <a:gd name="connsiteY42" fmla="*/ 2788356 h 3307645"/>
                <a:gd name="connsiteX43" fmla="*/ 2291645 w 4030134"/>
                <a:gd name="connsiteY43" fmla="*/ 2810934 h 3307645"/>
                <a:gd name="connsiteX44" fmla="*/ 2325511 w 4030134"/>
                <a:gd name="connsiteY44" fmla="*/ 2822223 h 3307645"/>
                <a:gd name="connsiteX45" fmla="*/ 2393245 w 4030134"/>
                <a:gd name="connsiteY45" fmla="*/ 2856089 h 3307645"/>
                <a:gd name="connsiteX46" fmla="*/ 2438400 w 4030134"/>
                <a:gd name="connsiteY46" fmla="*/ 2878667 h 3307645"/>
                <a:gd name="connsiteX47" fmla="*/ 2506134 w 4030134"/>
                <a:gd name="connsiteY47" fmla="*/ 2901245 h 3307645"/>
                <a:gd name="connsiteX48" fmla="*/ 2630311 w 4030134"/>
                <a:gd name="connsiteY48" fmla="*/ 2957689 h 3307645"/>
                <a:gd name="connsiteX49" fmla="*/ 2720623 w 4030134"/>
                <a:gd name="connsiteY49" fmla="*/ 2980267 h 3307645"/>
                <a:gd name="connsiteX50" fmla="*/ 2833511 w 4030134"/>
                <a:gd name="connsiteY50" fmla="*/ 3014134 h 3307645"/>
                <a:gd name="connsiteX51" fmla="*/ 2867378 w 4030134"/>
                <a:gd name="connsiteY51" fmla="*/ 3025423 h 3307645"/>
                <a:gd name="connsiteX52" fmla="*/ 2957689 w 4030134"/>
                <a:gd name="connsiteY52" fmla="*/ 3048000 h 3307645"/>
                <a:gd name="connsiteX53" fmla="*/ 2991556 w 4030134"/>
                <a:gd name="connsiteY53" fmla="*/ 3059289 h 3307645"/>
                <a:gd name="connsiteX54" fmla="*/ 3138311 w 4030134"/>
                <a:gd name="connsiteY54" fmla="*/ 3093156 h 3307645"/>
                <a:gd name="connsiteX55" fmla="*/ 3172178 w 4030134"/>
                <a:gd name="connsiteY55" fmla="*/ 3104445 h 3307645"/>
                <a:gd name="connsiteX56" fmla="*/ 3228623 w 4030134"/>
                <a:gd name="connsiteY56" fmla="*/ 3115734 h 3307645"/>
                <a:gd name="connsiteX57" fmla="*/ 3364089 w 4030134"/>
                <a:gd name="connsiteY57" fmla="*/ 3138312 h 3307645"/>
                <a:gd name="connsiteX58" fmla="*/ 3499556 w 4030134"/>
                <a:gd name="connsiteY58" fmla="*/ 3183467 h 3307645"/>
                <a:gd name="connsiteX59" fmla="*/ 3533423 w 4030134"/>
                <a:gd name="connsiteY59" fmla="*/ 3194756 h 3307645"/>
                <a:gd name="connsiteX60" fmla="*/ 3567289 w 4030134"/>
                <a:gd name="connsiteY60" fmla="*/ 3206045 h 3307645"/>
                <a:gd name="connsiteX61" fmla="*/ 3646311 w 4030134"/>
                <a:gd name="connsiteY61" fmla="*/ 3228623 h 3307645"/>
                <a:gd name="connsiteX62" fmla="*/ 3691467 w 4030134"/>
                <a:gd name="connsiteY62" fmla="*/ 3239912 h 3307645"/>
                <a:gd name="connsiteX63" fmla="*/ 3759200 w 4030134"/>
                <a:gd name="connsiteY63" fmla="*/ 3262489 h 3307645"/>
                <a:gd name="connsiteX64" fmla="*/ 3962400 w 4030134"/>
                <a:gd name="connsiteY64" fmla="*/ 3285067 h 3307645"/>
                <a:gd name="connsiteX65" fmla="*/ 4030134 w 4030134"/>
                <a:gd name="connsiteY65" fmla="*/ 3307645 h 3307645"/>
                <a:gd name="connsiteX0" fmla="*/ 0 w 4030134"/>
                <a:gd name="connsiteY0" fmla="*/ 0 h 3307645"/>
                <a:gd name="connsiteX1" fmla="*/ 11289 w 4030134"/>
                <a:gd name="connsiteY1" fmla="*/ 33867 h 3307645"/>
                <a:gd name="connsiteX2" fmla="*/ 22578 w 4030134"/>
                <a:gd name="connsiteY2" fmla="*/ 90312 h 3307645"/>
                <a:gd name="connsiteX3" fmla="*/ 45156 w 4030134"/>
                <a:gd name="connsiteY3" fmla="*/ 124178 h 3307645"/>
                <a:gd name="connsiteX4" fmla="*/ 90311 w 4030134"/>
                <a:gd name="connsiteY4" fmla="*/ 214489 h 3307645"/>
                <a:gd name="connsiteX5" fmla="*/ 135467 w 4030134"/>
                <a:gd name="connsiteY5" fmla="*/ 282223 h 3307645"/>
                <a:gd name="connsiteX6" fmla="*/ 146756 w 4030134"/>
                <a:gd name="connsiteY6" fmla="*/ 316089 h 3307645"/>
                <a:gd name="connsiteX7" fmla="*/ 214489 w 4030134"/>
                <a:gd name="connsiteY7" fmla="*/ 417689 h 3307645"/>
                <a:gd name="connsiteX8" fmla="*/ 237067 w 4030134"/>
                <a:gd name="connsiteY8" fmla="*/ 451556 h 3307645"/>
                <a:gd name="connsiteX9" fmla="*/ 282223 w 4030134"/>
                <a:gd name="connsiteY9" fmla="*/ 553156 h 3307645"/>
                <a:gd name="connsiteX10" fmla="*/ 316089 w 4030134"/>
                <a:gd name="connsiteY10" fmla="*/ 620889 h 3307645"/>
                <a:gd name="connsiteX11" fmla="*/ 327378 w 4030134"/>
                <a:gd name="connsiteY11" fmla="*/ 654756 h 3307645"/>
                <a:gd name="connsiteX12" fmla="*/ 372534 w 4030134"/>
                <a:gd name="connsiteY12" fmla="*/ 722489 h 3307645"/>
                <a:gd name="connsiteX13" fmla="*/ 440267 w 4030134"/>
                <a:gd name="connsiteY13" fmla="*/ 824089 h 3307645"/>
                <a:gd name="connsiteX14" fmla="*/ 485423 w 4030134"/>
                <a:gd name="connsiteY14" fmla="*/ 891823 h 3307645"/>
                <a:gd name="connsiteX15" fmla="*/ 508000 w 4030134"/>
                <a:gd name="connsiteY15" fmla="*/ 925689 h 3307645"/>
                <a:gd name="connsiteX16" fmla="*/ 541867 w 4030134"/>
                <a:gd name="connsiteY16" fmla="*/ 948267 h 3307645"/>
                <a:gd name="connsiteX17" fmla="*/ 553156 w 4030134"/>
                <a:gd name="connsiteY17" fmla="*/ 982134 h 3307645"/>
                <a:gd name="connsiteX18" fmla="*/ 620889 w 4030134"/>
                <a:gd name="connsiteY18" fmla="*/ 1083734 h 3307645"/>
                <a:gd name="connsiteX19" fmla="*/ 688623 w 4030134"/>
                <a:gd name="connsiteY19" fmla="*/ 1185334 h 3307645"/>
                <a:gd name="connsiteX20" fmla="*/ 733778 w 4030134"/>
                <a:gd name="connsiteY20" fmla="*/ 1253067 h 3307645"/>
                <a:gd name="connsiteX21" fmla="*/ 1174045 w 4030134"/>
                <a:gd name="connsiteY21" fmla="*/ 1840089 h 3307645"/>
                <a:gd name="connsiteX22" fmla="*/ 1196623 w 4030134"/>
                <a:gd name="connsiteY22" fmla="*/ 1873956 h 3307645"/>
                <a:gd name="connsiteX23" fmla="*/ 1253067 w 4030134"/>
                <a:gd name="connsiteY23" fmla="*/ 1952978 h 3307645"/>
                <a:gd name="connsiteX24" fmla="*/ 1275645 w 4030134"/>
                <a:gd name="connsiteY24" fmla="*/ 1986845 h 3307645"/>
                <a:gd name="connsiteX25" fmla="*/ 1309511 w 4030134"/>
                <a:gd name="connsiteY25" fmla="*/ 2020712 h 3307645"/>
                <a:gd name="connsiteX26" fmla="*/ 1343378 w 4030134"/>
                <a:gd name="connsiteY26" fmla="*/ 2088445 h 3307645"/>
                <a:gd name="connsiteX27" fmla="*/ 1411111 w 4030134"/>
                <a:gd name="connsiteY27" fmla="*/ 2156178 h 3307645"/>
                <a:gd name="connsiteX28" fmla="*/ 1433689 w 4030134"/>
                <a:gd name="connsiteY28" fmla="*/ 2190045 h 3307645"/>
                <a:gd name="connsiteX29" fmla="*/ 1501423 w 4030134"/>
                <a:gd name="connsiteY29" fmla="*/ 2257778 h 3307645"/>
                <a:gd name="connsiteX30" fmla="*/ 1546578 w 4030134"/>
                <a:gd name="connsiteY30" fmla="*/ 2325512 h 3307645"/>
                <a:gd name="connsiteX31" fmla="*/ 1614311 w 4030134"/>
                <a:gd name="connsiteY31" fmla="*/ 2381956 h 3307645"/>
                <a:gd name="connsiteX32" fmla="*/ 1648178 w 4030134"/>
                <a:gd name="connsiteY32" fmla="*/ 2404534 h 3307645"/>
                <a:gd name="connsiteX33" fmla="*/ 1783645 w 4030134"/>
                <a:gd name="connsiteY33" fmla="*/ 2517423 h 3307645"/>
                <a:gd name="connsiteX34" fmla="*/ 1851378 w 4030134"/>
                <a:gd name="connsiteY34" fmla="*/ 2562578 h 3307645"/>
                <a:gd name="connsiteX35" fmla="*/ 1919111 w 4030134"/>
                <a:gd name="connsiteY35" fmla="*/ 2607734 h 3307645"/>
                <a:gd name="connsiteX36" fmla="*/ 1986845 w 4030134"/>
                <a:gd name="connsiteY36" fmla="*/ 2664178 h 3307645"/>
                <a:gd name="connsiteX37" fmla="*/ 2020711 w 4030134"/>
                <a:gd name="connsiteY37" fmla="*/ 2675467 h 3307645"/>
                <a:gd name="connsiteX38" fmla="*/ 2088445 w 4030134"/>
                <a:gd name="connsiteY38" fmla="*/ 2720623 h 3307645"/>
                <a:gd name="connsiteX39" fmla="*/ 2156178 w 4030134"/>
                <a:gd name="connsiteY39" fmla="*/ 2743200 h 3307645"/>
                <a:gd name="connsiteX40" fmla="*/ 2190045 w 4030134"/>
                <a:gd name="connsiteY40" fmla="*/ 2754489 h 3307645"/>
                <a:gd name="connsiteX41" fmla="*/ 2223911 w 4030134"/>
                <a:gd name="connsiteY41" fmla="*/ 2788356 h 3307645"/>
                <a:gd name="connsiteX42" fmla="*/ 2291645 w 4030134"/>
                <a:gd name="connsiteY42" fmla="*/ 2810934 h 3307645"/>
                <a:gd name="connsiteX43" fmla="*/ 2325511 w 4030134"/>
                <a:gd name="connsiteY43" fmla="*/ 2822223 h 3307645"/>
                <a:gd name="connsiteX44" fmla="*/ 2393245 w 4030134"/>
                <a:gd name="connsiteY44" fmla="*/ 2856089 h 3307645"/>
                <a:gd name="connsiteX45" fmla="*/ 2438400 w 4030134"/>
                <a:gd name="connsiteY45" fmla="*/ 2878667 h 3307645"/>
                <a:gd name="connsiteX46" fmla="*/ 2506134 w 4030134"/>
                <a:gd name="connsiteY46" fmla="*/ 2901245 h 3307645"/>
                <a:gd name="connsiteX47" fmla="*/ 2630311 w 4030134"/>
                <a:gd name="connsiteY47" fmla="*/ 2957689 h 3307645"/>
                <a:gd name="connsiteX48" fmla="*/ 2720623 w 4030134"/>
                <a:gd name="connsiteY48" fmla="*/ 2980267 h 3307645"/>
                <a:gd name="connsiteX49" fmla="*/ 2833511 w 4030134"/>
                <a:gd name="connsiteY49" fmla="*/ 3014134 h 3307645"/>
                <a:gd name="connsiteX50" fmla="*/ 2867378 w 4030134"/>
                <a:gd name="connsiteY50" fmla="*/ 3025423 h 3307645"/>
                <a:gd name="connsiteX51" fmla="*/ 2957689 w 4030134"/>
                <a:gd name="connsiteY51" fmla="*/ 3048000 h 3307645"/>
                <a:gd name="connsiteX52" fmla="*/ 2991556 w 4030134"/>
                <a:gd name="connsiteY52" fmla="*/ 3059289 h 3307645"/>
                <a:gd name="connsiteX53" fmla="*/ 3138311 w 4030134"/>
                <a:gd name="connsiteY53" fmla="*/ 3093156 h 3307645"/>
                <a:gd name="connsiteX54" fmla="*/ 3172178 w 4030134"/>
                <a:gd name="connsiteY54" fmla="*/ 3104445 h 3307645"/>
                <a:gd name="connsiteX55" fmla="*/ 3228623 w 4030134"/>
                <a:gd name="connsiteY55" fmla="*/ 3115734 h 3307645"/>
                <a:gd name="connsiteX56" fmla="*/ 3364089 w 4030134"/>
                <a:gd name="connsiteY56" fmla="*/ 3138312 h 3307645"/>
                <a:gd name="connsiteX57" fmla="*/ 3499556 w 4030134"/>
                <a:gd name="connsiteY57" fmla="*/ 3183467 h 3307645"/>
                <a:gd name="connsiteX58" fmla="*/ 3533423 w 4030134"/>
                <a:gd name="connsiteY58" fmla="*/ 3194756 h 3307645"/>
                <a:gd name="connsiteX59" fmla="*/ 3567289 w 4030134"/>
                <a:gd name="connsiteY59" fmla="*/ 3206045 h 3307645"/>
                <a:gd name="connsiteX60" fmla="*/ 3646311 w 4030134"/>
                <a:gd name="connsiteY60" fmla="*/ 3228623 h 3307645"/>
                <a:gd name="connsiteX61" fmla="*/ 3691467 w 4030134"/>
                <a:gd name="connsiteY61" fmla="*/ 3239912 h 3307645"/>
                <a:gd name="connsiteX62" fmla="*/ 3759200 w 4030134"/>
                <a:gd name="connsiteY62" fmla="*/ 3262489 h 3307645"/>
                <a:gd name="connsiteX63" fmla="*/ 3962400 w 4030134"/>
                <a:gd name="connsiteY63" fmla="*/ 3285067 h 3307645"/>
                <a:gd name="connsiteX64" fmla="*/ 4030134 w 4030134"/>
                <a:gd name="connsiteY64" fmla="*/ 3307645 h 3307645"/>
                <a:gd name="connsiteX0" fmla="*/ 0 w 4030134"/>
                <a:gd name="connsiteY0" fmla="*/ 0 h 3307645"/>
                <a:gd name="connsiteX1" fmla="*/ 11289 w 4030134"/>
                <a:gd name="connsiteY1" fmla="*/ 33867 h 3307645"/>
                <a:gd name="connsiteX2" fmla="*/ 22578 w 4030134"/>
                <a:gd name="connsiteY2" fmla="*/ 90312 h 3307645"/>
                <a:gd name="connsiteX3" fmla="*/ 45156 w 4030134"/>
                <a:gd name="connsiteY3" fmla="*/ 124178 h 3307645"/>
                <a:gd name="connsiteX4" fmla="*/ 90311 w 4030134"/>
                <a:gd name="connsiteY4" fmla="*/ 214489 h 3307645"/>
                <a:gd name="connsiteX5" fmla="*/ 135467 w 4030134"/>
                <a:gd name="connsiteY5" fmla="*/ 282223 h 3307645"/>
                <a:gd name="connsiteX6" fmla="*/ 146756 w 4030134"/>
                <a:gd name="connsiteY6" fmla="*/ 316089 h 3307645"/>
                <a:gd name="connsiteX7" fmla="*/ 214489 w 4030134"/>
                <a:gd name="connsiteY7" fmla="*/ 417689 h 3307645"/>
                <a:gd name="connsiteX8" fmla="*/ 237067 w 4030134"/>
                <a:gd name="connsiteY8" fmla="*/ 451556 h 3307645"/>
                <a:gd name="connsiteX9" fmla="*/ 282223 w 4030134"/>
                <a:gd name="connsiteY9" fmla="*/ 553156 h 3307645"/>
                <a:gd name="connsiteX10" fmla="*/ 316089 w 4030134"/>
                <a:gd name="connsiteY10" fmla="*/ 620889 h 3307645"/>
                <a:gd name="connsiteX11" fmla="*/ 327378 w 4030134"/>
                <a:gd name="connsiteY11" fmla="*/ 654756 h 3307645"/>
                <a:gd name="connsiteX12" fmla="*/ 372534 w 4030134"/>
                <a:gd name="connsiteY12" fmla="*/ 722489 h 3307645"/>
                <a:gd name="connsiteX13" fmla="*/ 440267 w 4030134"/>
                <a:gd name="connsiteY13" fmla="*/ 824089 h 3307645"/>
                <a:gd name="connsiteX14" fmla="*/ 485423 w 4030134"/>
                <a:gd name="connsiteY14" fmla="*/ 891823 h 3307645"/>
                <a:gd name="connsiteX15" fmla="*/ 508000 w 4030134"/>
                <a:gd name="connsiteY15" fmla="*/ 925689 h 3307645"/>
                <a:gd name="connsiteX16" fmla="*/ 541867 w 4030134"/>
                <a:gd name="connsiteY16" fmla="*/ 948267 h 3307645"/>
                <a:gd name="connsiteX17" fmla="*/ 553156 w 4030134"/>
                <a:gd name="connsiteY17" fmla="*/ 982134 h 3307645"/>
                <a:gd name="connsiteX18" fmla="*/ 620889 w 4030134"/>
                <a:gd name="connsiteY18" fmla="*/ 1083734 h 3307645"/>
                <a:gd name="connsiteX19" fmla="*/ 688623 w 4030134"/>
                <a:gd name="connsiteY19" fmla="*/ 1185334 h 3307645"/>
                <a:gd name="connsiteX20" fmla="*/ 733778 w 4030134"/>
                <a:gd name="connsiteY20" fmla="*/ 1253067 h 3307645"/>
                <a:gd name="connsiteX21" fmla="*/ 739678 w 4030134"/>
                <a:gd name="connsiteY21" fmla="*/ 1265398 h 3307645"/>
                <a:gd name="connsiteX22" fmla="*/ 1174045 w 4030134"/>
                <a:gd name="connsiteY22" fmla="*/ 1840089 h 3307645"/>
                <a:gd name="connsiteX23" fmla="*/ 1196623 w 4030134"/>
                <a:gd name="connsiteY23" fmla="*/ 1873956 h 3307645"/>
                <a:gd name="connsiteX24" fmla="*/ 1253067 w 4030134"/>
                <a:gd name="connsiteY24" fmla="*/ 1952978 h 3307645"/>
                <a:gd name="connsiteX25" fmla="*/ 1275645 w 4030134"/>
                <a:gd name="connsiteY25" fmla="*/ 1986845 h 3307645"/>
                <a:gd name="connsiteX26" fmla="*/ 1309511 w 4030134"/>
                <a:gd name="connsiteY26" fmla="*/ 2020712 h 3307645"/>
                <a:gd name="connsiteX27" fmla="*/ 1343378 w 4030134"/>
                <a:gd name="connsiteY27" fmla="*/ 2088445 h 3307645"/>
                <a:gd name="connsiteX28" fmla="*/ 1411111 w 4030134"/>
                <a:gd name="connsiteY28" fmla="*/ 2156178 h 3307645"/>
                <a:gd name="connsiteX29" fmla="*/ 1433689 w 4030134"/>
                <a:gd name="connsiteY29" fmla="*/ 2190045 h 3307645"/>
                <a:gd name="connsiteX30" fmla="*/ 1501423 w 4030134"/>
                <a:gd name="connsiteY30" fmla="*/ 2257778 h 3307645"/>
                <a:gd name="connsiteX31" fmla="*/ 1546578 w 4030134"/>
                <a:gd name="connsiteY31" fmla="*/ 2325512 h 3307645"/>
                <a:gd name="connsiteX32" fmla="*/ 1614311 w 4030134"/>
                <a:gd name="connsiteY32" fmla="*/ 2381956 h 3307645"/>
                <a:gd name="connsiteX33" fmla="*/ 1648178 w 4030134"/>
                <a:gd name="connsiteY33" fmla="*/ 2404534 h 3307645"/>
                <a:gd name="connsiteX34" fmla="*/ 1783645 w 4030134"/>
                <a:gd name="connsiteY34" fmla="*/ 2517423 h 3307645"/>
                <a:gd name="connsiteX35" fmla="*/ 1851378 w 4030134"/>
                <a:gd name="connsiteY35" fmla="*/ 2562578 h 3307645"/>
                <a:gd name="connsiteX36" fmla="*/ 1919111 w 4030134"/>
                <a:gd name="connsiteY36" fmla="*/ 2607734 h 3307645"/>
                <a:gd name="connsiteX37" fmla="*/ 1986845 w 4030134"/>
                <a:gd name="connsiteY37" fmla="*/ 2664178 h 3307645"/>
                <a:gd name="connsiteX38" fmla="*/ 2020711 w 4030134"/>
                <a:gd name="connsiteY38" fmla="*/ 2675467 h 3307645"/>
                <a:gd name="connsiteX39" fmla="*/ 2088445 w 4030134"/>
                <a:gd name="connsiteY39" fmla="*/ 2720623 h 3307645"/>
                <a:gd name="connsiteX40" fmla="*/ 2156178 w 4030134"/>
                <a:gd name="connsiteY40" fmla="*/ 2743200 h 3307645"/>
                <a:gd name="connsiteX41" fmla="*/ 2190045 w 4030134"/>
                <a:gd name="connsiteY41" fmla="*/ 2754489 h 3307645"/>
                <a:gd name="connsiteX42" fmla="*/ 2223911 w 4030134"/>
                <a:gd name="connsiteY42" fmla="*/ 2788356 h 3307645"/>
                <a:gd name="connsiteX43" fmla="*/ 2291645 w 4030134"/>
                <a:gd name="connsiteY43" fmla="*/ 2810934 h 3307645"/>
                <a:gd name="connsiteX44" fmla="*/ 2325511 w 4030134"/>
                <a:gd name="connsiteY44" fmla="*/ 2822223 h 3307645"/>
                <a:gd name="connsiteX45" fmla="*/ 2393245 w 4030134"/>
                <a:gd name="connsiteY45" fmla="*/ 2856089 h 3307645"/>
                <a:gd name="connsiteX46" fmla="*/ 2438400 w 4030134"/>
                <a:gd name="connsiteY46" fmla="*/ 2878667 h 3307645"/>
                <a:gd name="connsiteX47" fmla="*/ 2506134 w 4030134"/>
                <a:gd name="connsiteY47" fmla="*/ 2901245 h 3307645"/>
                <a:gd name="connsiteX48" fmla="*/ 2630311 w 4030134"/>
                <a:gd name="connsiteY48" fmla="*/ 2957689 h 3307645"/>
                <a:gd name="connsiteX49" fmla="*/ 2720623 w 4030134"/>
                <a:gd name="connsiteY49" fmla="*/ 2980267 h 3307645"/>
                <a:gd name="connsiteX50" fmla="*/ 2833511 w 4030134"/>
                <a:gd name="connsiteY50" fmla="*/ 3014134 h 3307645"/>
                <a:gd name="connsiteX51" fmla="*/ 2867378 w 4030134"/>
                <a:gd name="connsiteY51" fmla="*/ 3025423 h 3307645"/>
                <a:gd name="connsiteX52" fmla="*/ 2957689 w 4030134"/>
                <a:gd name="connsiteY52" fmla="*/ 3048000 h 3307645"/>
                <a:gd name="connsiteX53" fmla="*/ 2991556 w 4030134"/>
                <a:gd name="connsiteY53" fmla="*/ 3059289 h 3307645"/>
                <a:gd name="connsiteX54" fmla="*/ 3138311 w 4030134"/>
                <a:gd name="connsiteY54" fmla="*/ 3093156 h 3307645"/>
                <a:gd name="connsiteX55" fmla="*/ 3172178 w 4030134"/>
                <a:gd name="connsiteY55" fmla="*/ 3104445 h 3307645"/>
                <a:gd name="connsiteX56" fmla="*/ 3228623 w 4030134"/>
                <a:gd name="connsiteY56" fmla="*/ 3115734 h 3307645"/>
                <a:gd name="connsiteX57" fmla="*/ 3364089 w 4030134"/>
                <a:gd name="connsiteY57" fmla="*/ 3138312 h 3307645"/>
                <a:gd name="connsiteX58" fmla="*/ 3499556 w 4030134"/>
                <a:gd name="connsiteY58" fmla="*/ 3183467 h 3307645"/>
                <a:gd name="connsiteX59" fmla="*/ 3533423 w 4030134"/>
                <a:gd name="connsiteY59" fmla="*/ 3194756 h 3307645"/>
                <a:gd name="connsiteX60" fmla="*/ 3567289 w 4030134"/>
                <a:gd name="connsiteY60" fmla="*/ 3206045 h 3307645"/>
                <a:gd name="connsiteX61" fmla="*/ 3646311 w 4030134"/>
                <a:gd name="connsiteY61" fmla="*/ 3228623 h 3307645"/>
                <a:gd name="connsiteX62" fmla="*/ 3691467 w 4030134"/>
                <a:gd name="connsiteY62" fmla="*/ 3239912 h 3307645"/>
                <a:gd name="connsiteX63" fmla="*/ 3759200 w 4030134"/>
                <a:gd name="connsiteY63" fmla="*/ 3262489 h 3307645"/>
                <a:gd name="connsiteX64" fmla="*/ 3962400 w 4030134"/>
                <a:gd name="connsiteY64" fmla="*/ 3285067 h 3307645"/>
                <a:gd name="connsiteX65" fmla="*/ 4030134 w 4030134"/>
                <a:gd name="connsiteY65" fmla="*/ 3307645 h 3307645"/>
                <a:gd name="connsiteX0" fmla="*/ 0 w 4030134"/>
                <a:gd name="connsiteY0" fmla="*/ 0 h 3307645"/>
                <a:gd name="connsiteX1" fmla="*/ 11289 w 4030134"/>
                <a:gd name="connsiteY1" fmla="*/ 33867 h 3307645"/>
                <a:gd name="connsiteX2" fmla="*/ 22578 w 4030134"/>
                <a:gd name="connsiteY2" fmla="*/ 90312 h 3307645"/>
                <a:gd name="connsiteX3" fmla="*/ 45156 w 4030134"/>
                <a:gd name="connsiteY3" fmla="*/ 124178 h 3307645"/>
                <a:gd name="connsiteX4" fmla="*/ 90311 w 4030134"/>
                <a:gd name="connsiteY4" fmla="*/ 214489 h 3307645"/>
                <a:gd name="connsiteX5" fmla="*/ 135467 w 4030134"/>
                <a:gd name="connsiteY5" fmla="*/ 282223 h 3307645"/>
                <a:gd name="connsiteX6" fmla="*/ 146756 w 4030134"/>
                <a:gd name="connsiteY6" fmla="*/ 316089 h 3307645"/>
                <a:gd name="connsiteX7" fmla="*/ 214489 w 4030134"/>
                <a:gd name="connsiteY7" fmla="*/ 417689 h 3307645"/>
                <a:gd name="connsiteX8" fmla="*/ 237067 w 4030134"/>
                <a:gd name="connsiteY8" fmla="*/ 451556 h 3307645"/>
                <a:gd name="connsiteX9" fmla="*/ 282223 w 4030134"/>
                <a:gd name="connsiteY9" fmla="*/ 553156 h 3307645"/>
                <a:gd name="connsiteX10" fmla="*/ 316089 w 4030134"/>
                <a:gd name="connsiteY10" fmla="*/ 620889 h 3307645"/>
                <a:gd name="connsiteX11" fmla="*/ 327378 w 4030134"/>
                <a:gd name="connsiteY11" fmla="*/ 654756 h 3307645"/>
                <a:gd name="connsiteX12" fmla="*/ 372534 w 4030134"/>
                <a:gd name="connsiteY12" fmla="*/ 722489 h 3307645"/>
                <a:gd name="connsiteX13" fmla="*/ 440267 w 4030134"/>
                <a:gd name="connsiteY13" fmla="*/ 824089 h 3307645"/>
                <a:gd name="connsiteX14" fmla="*/ 485423 w 4030134"/>
                <a:gd name="connsiteY14" fmla="*/ 891823 h 3307645"/>
                <a:gd name="connsiteX15" fmla="*/ 508000 w 4030134"/>
                <a:gd name="connsiteY15" fmla="*/ 925689 h 3307645"/>
                <a:gd name="connsiteX16" fmla="*/ 541867 w 4030134"/>
                <a:gd name="connsiteY16" fmla="*/ 948267 h 3307645"/>
                <a:gd name="connsiteX17" fmla="*/ 553156 w 4030134"/>
                <a:gd name="connsiteY17" fmla="*/ 982134 h 3307645"/>
                <a:gd name="connsiteX18" fmla="*/ 620889 w 4030134"/>
                <a:gd name="connsiteY18" fmla="*/ 1083734 h 3307645"/>
                <a:gd name="connsiteX19" fmla="*/ 688623 w 4030134"/>
                <a:gd name="connsiteY19" fmla="*/ 1185334 h 3307645"/>
                <a:gd name="connsiteX20" fmla="*/ 733778 w 4030134"/>
                <a:gd name="connsiteY20" fmla="*/ 1253067 h 3307645"/>
                <a:gd name="connsiteX21" fmla="*/ 739678 w 4030134"/>
                <a:gd name="connsiteY21" fmla="*/ 1265398 h 3307645"/>
                <a:gd name="connsiteX22" fmla="*/ 1174045 w 4030134"/>
                <a:gd name="connsiteY22" fmla="*/ 1840089 h 3307645"/>
                <a:gd name="connsiteX23" fmla="*/ 1253067 w 4030134"/>
                <a:gd name="connsiteY23" fmla="*/ 1952978 h 3307645"/>
                <a:gd name="connsiteX24" fmla="*/ 1275645 w 4030134"/>
                <a:gd name="connsiteY24" fmla="*/ 1986845 h 3307645"/>
                <a:gd name="connsiteX25" fmla="*/ 1309511 w 4030134"/>
                <a:gd name="connsiteY25" fmla="*/ 2020712 h 3307645"/>
                <a:gd name="connsiteX26" fmla="*/ 1343378 w 4030134"/>
                <a:gd name="connsiteY26" fmla="*/ 2088445 h 3307645"/>
                <a:gd name="connsiteX27" fmla="*/ 1411111 w 4030134"/>
                <a:gd name="connsiteY27" fmla="*/ 2156178 h 3307645"/>
                <a:gd name="connsiteX28" fmla="*/ 1433689 w 4030134"/>
                <a:gd name="connsiteY28" fmla="*/ 2190045 h 3307645"/>
                <a:gd name="connsiteX29" fmla="*/ 1501423 w 4030134"/>
                <a:gd name="connsiteY29" fmla="*/ 2257778 h 3307645"/>
                <a:gd name="connsiteX30" fmla="*/ 1546578 w 4030134"/>
                <a:gd name="connsiteY30" fmla="*/ 2325512 h 3307645"/>
                <a:gd name="connsiteX31" fmla="*/ 1614311 w 4030134"/>
                <a:gd name="connsiteY31" fmla="*/ 2381956 h 3307645"/>
                <a:gd name="connsiteX32" fmla="*/ 1648178 w 4030134"/>
                <a:gd name="connsiteY32" fmla="*/ 2404534 h 3307645"/>
                <a:gd name="connsiteX33" fmla="*/ 1783645 w 4030134"/>
                <a:gd name="connsiteY33" fmla="*/ 2517423 h 3307645"/>
                <a:gd name="connsiteX34" fmla="*/ 1851378 w 4030134"/>
                <a:gd name="connsiteY34" fmla="*/ 2562578 h 3307645"/>
                <a:gd name="connsiteX35" fmla="*/ 1919111 w 4030134"/>
                <a:gd name="connsiteY35" fmla="*/ 2607734 h 3307645"/>
                <a:gd name="connsiteX36" fmla="*/ 1986845 w 4030134"/>
                <a:gd name="connsiteY36" fmla="*/ 2664178 h 3307645"/>
                <a:gd name="connsiteX37" fmla="*/ 2020711 w 4030134"/>
                <a:gd name="connsiteY37" fmla="*/ 2675467 h 3307645"/>
                <a:gd name="connsiteX38" fmla="*/ 2088445 w 4030134"/>
                <a:gd name="connsiteY38" fmla="*/ 2720623 h 3307645"/>
                <a:gd name="connsiteX39" fmla="*/ 2156178 w 4030134"/>
                <a:gd name="connsiteY39" fmla="*/ 2743200 h 3307645"/>
                <a:gd name="connsiteX40" fmla="*/ 2190045 w 4030134"/>
                <a:gd name="connsiteY40" fmla="*/ 2754489 h 3307645"/>
                <a:gd name="connsiteX41" fmla="*/ 2223911 w 4030134"/>
                <a:gd name="connsiteY41" fmla="*/ 2788356 h 3307645"/>
                <a:gd name="connsiteX42" fmla="*/ 2291645 w 4030134"/>
                <a:gd name="connsiteY42" fmla="*/ 2810934 h 3307645"/>
                <a:gd name="connsiteX43" fmla="*/ 2325511 w 4030134"/>
                <a:gd name="connsiteY43" fmla="*/ 2822223 h 3307645"/>
                <a:gd name="connsiteX44" fmla="*/ 2393245 w 4030134"/>
                <a:gd name="connsiteY44" fmla="*/ 2856089 h 3307645"/>
                <a:gd name="connsiteX45" fmla="*/ 2438400 w 4030134"/>
                <a:gd name="connsiteY45" fmla="*/ 2878667 h 3307645"/>
                <a:gd name="connsiteX46" fmla="*/ 2506134 w 4030134"/>
                <a:gd name="connsiteY46" fmla="*/ 2901245 h 3307645"/>
                <a:gd name="connsiteX47" fmla="*/ 2630311 w 4030134"/>
                <a:gd name="connsiteY47" fmla="*/ 2957689 h 3307645"/>
                <a:gd name="connsiteX48" fmla="*/ 2720623 w 4030134"/>
                <a:gd name="connsiteY48" fmla="*/ 2980267 h 3307645"/>
                <a:gd name="connsiteX49" fmla="*/ 2833511 w 4030134"/>
                <a:gd name="connsiteY49" fmla="*/ 3014134 h 3307645"/>
                <a:gd name="connsiteX50" fmla="*/ 2867378 w 4030134"/>
                <a:gd name="connsiteY50" fmla="*/ 3025423 h 3307645"/>
                <a:gd name="connsiteX51" fmla="*/ 2957689 w 4030134"/>
                <a:gd name="connsiteY51" fmla="*/ 3048000 h 3307645"/>
                <a:gd name="connsiteX52" fmla="*/ 2991556 w 4030134"/>
                <a:gd name="connsiteY52" fmla="*/ 3059289 h 3307645"/>
                <a:gd name="connsiteX53" fmla="*/ 3138311 w 4030134"/>
                <a:gd name="connsiteY53" fmla="*/ 3093156 h 3307645"/>
                <a:gd name="connsiteX54" fmla="*/ 3172178 w 4030134"/>
                <a:gd name="connsiteY54" fmla="*/ 3104445 h 3307645"/>
                <a:gd name="connsiteX55" fmla="*/ 3228623 w 4030134"/>
                <a:gd name="connsiteY55" fmla="*/ 3115734 h 3307645"/>
                <a:gd name="connsiteX56" fmla="*/ 3364089 w 4030134"/>
                <a:gd name="connsiteY56" fmla="*/ 3138312 h 3307645"/>
                <a:gd name="connsiteX57" fmla="*/ 3499556 w 4030134"/>
                <a:gd name="connsiteY57" fmla="*/ 3183467 h 3307645"/>
                <a:gd name="connsiteX58" fmla="*/ 3533423 w 4030134"/>
                <a:gd name="connsiteY58" fmla="*/ 3194756 h 3307645"/>
                <a:gd name="connsiteX59" fmla="*/ 3567289 w 4030134"/>
                <a:gd name="connsiteY59" fmla="*/ 3206045 h 3307645"/>
                <a:gd name="connsiteX60" fmla="*/ 3646311 w 4030134"/>
                <a:gd name="connsiteY60" fmla="*/ 3228623 h 3307645"/>
                <a:gd name="connsiteX61" fmla="*/ 3691467 w 4030134"/>
                <a:gd name="connsiteY61" fmla="*/ 3239912 h 3307645"/>
                <a:gd name="connsiteX62" fmla="*/ 3759200 w 4030134"/>
                <a:gd name="connsiteY62" fmla="*/ 3262489 h 3307645"/>
                <a:gd name="connsiteX63" fmla="*/ 3962400 w 4030134"/>
                <a:gd name="connsiteY63" fmla="*/ 3285067 h 3307645"/>
                <a:gd name="connsiteX64" fmla="*/ 4030134 w 4030134"/>
                <a:gd name="connsiteY64" fmla="*/ 3307645 h 3307645"/>
                <a:gd name="connsiteX0" fmla="*/ 0 w 4030134"/>
                <a:gd name="connsiteY0" fmla="*/ 0 h 3307645"/>
                <a:gd name="connsiteX1" fmla="*/ 11289 w 4030134"/>
                <a:gd name="connsiteY1" fmla="*/ 33867 h 3307645"/>
                <a:gd name="connsiteX2" fmla="*/ 22578 w 4030134"/>
                <a:gd name="connsiteY2" fmla="*/ 90312 h 3307645"/>
                <a:gd name="connsiteX3" fmla="*/ 45156 w 4030134"/>
                <a:gd name="connsiteY3" fmla="*/ 124178 h 3307645"/>
                <a:gd name="connsiteX4" fmla="*/ 90311 w 4030134"/>
                <a:gd name="connsiteY4" fmla="*/ 214489 h 3307645"/>
                <a:gd name="connsiteX5" fmla="*/ 135467 w 4030134"/>
                <a:gd name="connsiteY5" fmla="*/ 282223 h 3307645"/>
                <a:gd name="connsiteX6" fmla="*/ 146756 w 4030134"/>
                <a:gd name="connsiteY6" fmla="*/ 316089 h 3307645"/>
                <a:gd name="connsiteX7" fmla="*/ 214489 w 4030134"/>
                <a:gd name="connsiteY7" fmla="*/ 417689 h 3307645"/>
                <a:gd name="connsiteX8" fmla="*/ 237067 w 4030134"/>
                <a:gd name="connsiteY8" fmla="*/ 451556 h 3307645"/>
                <a:gd name="connsiteX9" fmla="*/ 282223 w 4030134"/>
                <a:gd name="connsiteY9" fmla="*/ 553156 h 3307645"/>
                <a:gd name="connsiteX10" fmla="*/ 316089 w 4030134"/>
                <a:gd name="connsiteY10" fmla="*/ 620889 h 3307645"/>
                <a:gd name="connsiteX11" fmla="*/ 327378 w 4030134"/>
                <a:gd name="connsiteY11" fmla="*/ 654756 h 3307645"/>
                <a:gd name="connsiteX12" fmla="*/ 372534 w 4030134"/>
                <a:gd name="connsiteY12" fmla="*/ 722489 h 3307645"/>
                <a:gd name="connsiteX13" fmla="*/ 440267 w 4030134"/>
                <a:gd name="connsiteY13" fmla="*/ 824089 h 3307645"/>
                <a:gd name="connsiteX14" fmla="*/ 485423 w 4030134"/>
                <a:gd name="connsiteY14" fmla="*/ 891823 h 3307645"/>
                <a:gd name="connsiteX15" fmla="*/ 508000 w 4030134"/>
                <a:gd name="connsiteY15" fmla="*/ 925689 h 3307645"/>
                <a:gd name="connsiteX16" fmla="*/ 541867 w 4030134"/>
                <a:gd name="connsiteY16" fmla="*/ 948267 h 3307645"/>
                <a:gd name="connsiteX17" fmla="*/ 553156 w 4030134"/>
                <a:gd name="connsiteY17" fmla="*/ 982134 h 3307645"/>
                <a:gd name="connsiteX18" fmla="*/ 620889 w 4030134"/>
                <a:gd name="connsiteY18" fmla="*/ 1083734 h 3307645"/>
                <a:gd name="connsiteX19" fmla="*/ 688623 w 4030134"/>
                <a:gd name="connsiteY19" fmla="*/ 1185334 h 3307645"/>
                <a:gd name="connsiteX20" fmla="*/ 733778 w 4030134"/>
                <a:gd name="connsiteY20" fmla="*/ 1253067 h 3307645"/>
                <a:gd name="connsiteX21" fmla="*/ 739678 w 4030134"/>
                <a:gd name="connsiteY21" fmla="*/ 1265398 h 3307645"/>
                <a:gd name="connsiteX22" fmla="*/ 1253067 w 4030134"/>
                <a:gd name="connsiteY22" fmla="*/ 1952978 h 3307645"/>
                <a:gd name="connsiteX23" fmla="*/ 1275645 w 4030134"/>
                <a:gd name="connsiteY23" fmla="*/ 1986845 h 3307645"/>
                <a:gd name="connsiteX24" fmla="*/ 1309511 w 4030134"/>
                <a:gd name="connsiteY24" fmla="*/ 2020712 h 3307645"/>
                <a:gd name="connsiteX25" fmla="*/ 1343378 w 4030134"/>
                <a:gd name="connsiteY25" fmla="*/ 2088445 h 3307645"/>
                <a:gd name="connsiteX26" fmla="*/ 1411111 w 4030134"/>
                <a:gd name="connsiteY26" fmla="*/ 2156178 h 3307645"/>
                <a:gd name="connsiteX27" fmla="*/ 1433689 w 4030134"/>
                <a:gd name="connsiteY27" fmla="*/ 2190045 h 3307645"/>
                <a:gd name="connsiteX28" fmla="*/ 1501423 w 4030134"/>
                <a:gd name="connsiteY28" fmla="*/ 2257778 h 3307645"/>
                <a:gd name="connsiteX29" fmla="*/ 1546578 w 4030134"/>
                <a:gd name="connsiteY29" fmla="*/ 2325512 h 3307645"/>
                <a:gd name="connsiteX30" fmla="*/ 1614311 w 4030134"/>
                <a:gd name="connsiteY30" fmla="*/ 2381956 h 3307645"/>
                <a:gd name="connsiteX31" fmla="*/ 1648178 w 4030134"/>
                <a:gd name="connsiteY31" fmla="*/ 2404534 h 3307645"/>
                <a:gd name="connsiteX32" fmla="*/ 1783645 w 4030134"/>
                <a:gd name="connsiteY32" fmla="*/ 2517423 h 3307645"/>
                <a:gd name="connsiteX33" fmla="*/ 1851378 w 4030134"/>
                <a:gd name="connsiteY33" fmla="*/ 2562578 h 3307645"/>
                <a:gd name="connsiteX34" fmla="*/ 1919111 w 4030134"/>
                <a:gd name="connsiteY34" fmla="*/ 2607734 h 3307645"/>
                <a:gd name="connsiteX35" fmla="*/ 1986845 w 4030134"/>
                <a:gd name="connsiteY35" fmla="*/ 2664178 h 3307645"/>
                <a:gd name="connsiteX36" fmla="*/ 2020711 w 4030134"/>
                <a:gd name="connsiteY36" fmla="*/ 2675467 h 3307645"/>
                <a:gd name="connsiteX37" fmla="*/ 2088445 w 4030134"/>
                <a:gd name="connsiteY37" fmla="*/ 2720623 h 3307645"/>
                <a:gd name="connsiteX38" fmla="*/ 2156178 w 4030134"/>
                <a:gd name="connsiteY38" fmla="*/ 2743200 h 3307645"/>
                <a:gd name="connsiteX39" fmla="*/ 2190045 w 4030134"/>
                <a:gd name="connsiteY39" fmla="*/ 2754489 h 3307645"/>
                <a:gd name="connsiteX40" fmla="*/ 2223911 w 4030134"/>
                <a:gd name="connsiteY40" fmla="*/ 2788356 h 3307645"/>
                <a:gd name="connsiteX41" fmla="*/ 2291645 w 4030134"/>
                <a:gd name="connsiteY41" fmla="*/ 2810934 h 3307645"/>
                <a:gd name="connsiteX42" fmla="*/ 2325511 w 4030134"/>
                <a:gd name="connsiteY42" fmla="*/ 2822223 h 3307645"/>
                <a:gd name="connsiteX43" fmla="*/ 2393245 w 4030134"/>
                <a:gd name="connsiteY43" fmla="*/ 2856089 h 3307645"/>
                <a:gd name="connsiteX44" fmla="*/ 2438400 w 4030134"/>
                <a:gd name="connsiteY44" fmla="*/ 2878667 h 3307645"/>
                <a:gd name="connsiteX45" fmla="*/ 2506134 w 4030134"/>
                <a:gd name="connsiteY45" fmla="*/ 2901245 h 3307645"/>
                <a:gd name="connsiteX46" fmla="*/ 2630311 w 4030134"/>
                <a:gd name="connsiteY46" fmla="*/ 2957689 h 3307645"/>
                <a:gd name="connsiteX47" fmla="*/ 2720623 w 4030134"/>
                <a:gd name="connsiteY47" fmla="*/ 2980267 h 3307645"/>
                <a:gd name="connsiteX48" fmla="*/ 2833511 w 4030134"/>
                <a:gd name="connsiteY48" fmla="*/ 3014134 h 3307645"/>
                <a:gd name="connsiteX49" fmla="*/ 2867378 w 4030134"/>
                <a:gd name="connsiteY49" fmla="*/ 3025423 h 3307645"/>
                <a:gd name="connsiteX50" fmla="*/ 2957689 w 4030134"/>
                <a:gd name="connsiteY50" fmla="*/ 3048000 h 3307645"/>
                <a:gd name="connsiteX51" fmla="*/ 2991556 w 4030134"/>
                <a:gd name="connsiteY51" fmla="*/ 3059289 h 3307645"/>
                <a:gd name="connsiteX52" fmla="*/ 3138311 w 4030134"/>
                <a:gd name="connsiteY52" fmla="*/ 3093156 h 3307645"/>
                <a:gd name="connsiteX53" fmla="*/ 3172178 w 4030134"/>
                <a:gd name="connsiteY53" fmla="*/ 3104445 h 3307645"/>
                <a:gd name="connsiteX54" fmla="*/ 3228623 w 4030134"/>
                <a:gd name="connsiteY54" fmla="*/ 3115734 h 3307645"/>
                <a:gd name="connsiteX55" fmla="*/ 3364089 w 4030134"/>
                <a:gd name="connsiteY55" fmla="*/ 3138312 h 3307645"/>
                <a:gd name="connsiteX56" fmla="*/ 3499556 w 4030134"/>
                <a:gd name="connsiteY56" fmla="*/ 3183467 h 3307645"/>
                <a:gd name="connsiteX57" fmla="*/ 3533423 w 4030134"/>
                <a:gd name="connsiteY57" fmla="*/ 3194756 h 3307645"/>
                <a:gd name="connsiteX58" fmla="*/ 3567289 w 4030134"/>
                <a:gd name="connsiteY58" fmla="*/ 3206045 h 3307645"/>
                <a:gd name="connsiteX59" fmla="*/ 3646311 w 4030134"/>
                <a:gd name="connsiteY59" fmla="*/ 3228623 h 3307645"/>
                <a:gd name="connsiteX60" fmla="*/ 3691467 w 4030134"/>
                <a:gd name="connsiteY60" fmla="*/ 3239912 h 3307645"/>
                <a:gd name="connsiteX61" fmla="*/ 3759200 w 4030134"/>
                <a:gd name="connsiteY61" fmla="*/ 3262489 h 3307645"/>
                <a:gd name="connsiteX62" fmla="*/ 3962400 w 4030134"/>
                <a:gd name="connsiteY62" fmla="*/ 3285067 h 3307645"/>
                <a:gd name="connsiteX63" fmla="*/ 4030134 w 4030134"/>
                <a:gd name="connsiteY63" fmla="*/ 3307645 h 3307645"/>
                <a:gd name="connsiteX0" fmla="*/ 0 w 4030134"/>
                <a:gd name="connsiteY0" fmla="*/ 0 h 3307645"/>
                <a:gd name="connsiteX1" fmla="*/ 11289 w 4030134"/>
                <a:gd name="connsiteY1" fmla="*/ 33867 h 3307645"/>
                <a:gd name="connsiteX2" fmla="*/ 22578 w 4030134"/>
                <a:gd name="connsiteY2" fmla="*/ 90312 h 3307645"/>
                <a:gd name="connsiteX3" fmla="*/ 45156 w 4030134"/>
                <a:gd name="connsiteY3" fmla="*/ 124178 h 3307645"/>
                <a:gd name="connsiteX4" fmla="*/ 90311 w 4030134"/>
                <a:gd name="connsiteY4" fmla="*/ 214489 h 3307645"/>
                <a:gd name="connsiteX5" fmla="*/ 135467 w 4030134"/>
                <a:gd name="connsiteY5" fmla="*/ 282223 h 3307645"/>
                <a:gd name="connsiteX6" fmla="*/ 146756 w 4030134"/>
                <a:gd name="connsiteY6" fmla="*/ 316089 h 3307645"/>
                <a:gd name="connsiteX7" fmla="*/ 214489 w 4030134"/>
                <a:gd name="connsiteY7" fmla="*/ 417689 h 3307645"/>
                <a:gd name="connsiteX8" fmla="*/ 237067 w 4030134"/>
                <a:gd name="connsiteY8" fmla="*/ 451556 h 3307645"/>
                <a:gd name="connsiteX9" fmla="*/ 282223 w 4030134"/>
                <a:gd name="connsiteY9" fmla="*/ 553156 h 3307645"/>
                <a:gd name="connsiteX10" fmla="*/ 316089 w 4030134"/>
                <a:gd name="connsiteY10" fmla="*/ 620889 h 3307645"/>
                <a:gd name="connsiteX11" fmla="*/ 327378 w 4030134"/>
                <a:gd name="connsiteY11" fmla="*/ 654756 h 3307645"/>
                <a:gd name="connsiteX12" fmla="*/ 372534 w 4030134"/>
                <a:gd name="connsiteY12" fmla="*/ 722489 h 3307645"/>
                <a:gd name="connsiteX13" fmla="*/ 440267 w 4030134"/>
                <a:gd name="connsiteY13" fmla="*/ 824089 h 3307645"/>
                <a:gd name="connsiteX14" fmla="*/ 485423 w 4030134"/>
                <a:gd name="connsiteY14" fmla="*/ 891823 h 3307645"/>
                <a:gd name="connsiteX15" fmla="*/ 508000 w 4030134"/>
                <a:gd name="connsiteY15" fmla="*/ 925689 h 3307645"/>
                <a:gd name="connsiteX16" fmla="*/ 541867 w 4030134"/>
                <a:gd name="connsiteY16" fmla="*/ 948267 h 3307645"/>
                <a:gd name="connsiteX17" fmla="*/ 553156 w 4030134"/>
                <a:gd name="connsiteY17" fmla="*/ 982134 h 3307645"/>
                <a:gd name="connsiteX18" fmla="*/ 620889 w 4030134"/>
                <a:gd name="connsiteY18" fmla="*/ 1083734 h 3307645"/>
                <a:gd name="connsiteX19" fmla="*/ 688623 w 4030134"/>
                <a:gd name="connsiteY19" fmla="*/ 1185334 h 3307645"/>
                <a:gd name="connsiteX20" fmla="*/ 733778 w 4030134"/>
                <a:gd name="connsiteY20" fmla="*/ 1253067 h 3307645"/>
                <a:gd name="connsiteX21" fmla="*/ 739581 w 4030134"/>
                <a:gd name="connsiteY21" fmla="*/ 1408626 h 3307645"/>
                <a:gd name="connsiteX22" fmla="*/ 1253067 w 4030134"/>
                <a:gd name="connsiteY22" fmla="*/ 1952978 h 3307645"/>
                <a:gd name="connsiteX23" fmla="*/ 1275645 w 4030134"/>
                <a:gd name="connsiteY23" fmla="*/ 1986845 h 3307645"/>
                <a:gd name="connsiteX24" fmla="*/ 1309511 w 4030134"/>
                <a:gd name="connsiteY24" fmla="*/ 2020712 h 3307645"/>
                <a:gd name="connsiteX25" fmla="*/ 1343378 w 4030134"/>
                <a:gd name="connsiteY25" fmla="*/ 2088445 h 3307645"/>
                <a:gd name="connsiteX26" fmla="*/ 1411111 w 4030134"/>
                <a:gd name="connsiteY26" fmla="*/ 2156178 h 3307645"/>
                <a:gd name="connsiteX27" fmla="*/ 1433689 w 4030134"/>
                <a:gd name="connsiteY27" fmla="*/ 2190045 h 3307645"/>
                <a:gd name="connsiteX28" fmla="*/ 1501423 w 4030134"/>
                <a:gd name="connsiteY28" fmla="*/ 2257778 h 3307645"/>
                <a:gd name="connsiteX29" fmla="*/ 1546578 w 4030134"/>
                <a:gd name="connsiteY29" fmla="*/ 2325512 h 3307645"/>
                <a:gd name="connsiteX30" fmla="*/ 1614311 w 4030134"/>
                <a:gd name="connsiteY30" fmla="*/ 2381956 h 3307645"/>
                <a:gd name="connsiteX31" fmla="*/ 1648178 w 4030134"/>
                <a:gd name="connsiteY31" fmla="*/ 2404534 h 3307645"/>
                <a:gd name="connsiteX32" fmla="*/ 1783645 w 4030134"/>
                <a:gd name="connsiteY32" fmla="*/ 2517423 h 3307645"/>
                <a:gd name="connsiteX33" fmla="*/ 1851378 w 4030134"/>
                <a:gd name="connsiteY33" fmla="*/ 2562578 h 3307645"/>
                <a:gd name="connsiteX34" fmla="*/ 1919111 w 4030134"/>
                <a:gd name="connsiteY34" fmla="*/ 2607734 h 3307645"/>
                <a:gd name="connsiteX35" fmla="*/ 1986845 w 4030134"/>
                <a:gd name="connsiteY35" fmla="*/ 2664178 h 3307645"/>
                <a:gd name="connsiteX36" fmla="*/ 2020711 w 4030134"/>
                <a:gd name="connsiteY36" fmla="*/ 2675467 h 3307645"/>
                <a:gd name="connsiteX37" fmla="*/ 2088445 w 4030134"/>
                <a:gd name="connsiteY37" fmla="*/ 2720623 h 3307645"/>
                <a:gd name="connsiteX38" fmla="*/ 2156178 w 4030134"/>
                <a:gd name="connsiteY38" fmla="*/ 2743200 h 3307645"/>
                <a:gd name="connsiteX39" fmla="*/ 2190045 w 4030134"/>
                <a:gd name="connsiteY39" fmla="*/ 2754489 h 3307645"/>
                <a:gd name="connsiteX40" fmla="*/ 2223911 w 4030134"/>
                <a:gd name="connsiteY40" fmla="*/ 2788356 h 3307645"/>
                <a:gd name="connsiteX41" fmla="*/ 2291645 w 4030134"/>
                <a:gd name="connsiteY41" fmla="*/ 2810934 h 3307645"/>
                <a:gd name="connsiteX42" fmla="*/ 2325511 w 4030134"/>
                <a:gd name="connsiteY42" fmla="*/ 2822223 h 3307645"/>
                <a:gd name="connsiteX43" fmla="*/ 2393245 w 4030134"/>
                <a:gd name="connsiteY43" fmla="*/ 2856089 h 3307645"/>
                <a:gd name="connsiteX44" fmla="*/ 2438400 w 4030134"/>
                <a:gd name="connsiteY44" fmla="*/ 2878667 h 3307645"/>
                <a:gd name="connsiteX45" fmla="*/ 2506134 w 4030134"/>
                <a:gd name="connsiteY45" fmla="*/ 2901245 h 3307645"/>
                <a:gd name="connsiteX46" fmla="*/ 2630311 w 4030134"/>
                <a:gd name="connsiteY46" fmla="*/ 2957689 h 3307645"/>
                <a:gd name="connsiteX47" fmla="*/ 2720623 w 4030134"/>
                <a:gd name="connsiteY47" fmla="*/ 2980267 h 3307645"/>
                <a:gd name="connsiteX48" fmla="*/ 2833511 w 4030134"/>
                <a:gd name="connsiteY48" fmla="*/ 3014134 h 3307645"/>
                <a:gd name="connsiteX49" fmla="*/ 2867378 w 4030134"/>
                <a:gd name="connsiteY49" fmla="*/ 3025423 h 3307645"/>
                <a:gd name="connsiteX50" fmla="*/ 2957689 w 4030134"/>
                <a:gd name="connsiteY50" fmla="*/ 3048000 h 3307645"/>
                <a:gd name="connsiteX51" fmla="*/ 2991556 w 4030134"/>
                <a:gd name="connsiteY51" fmla="*/ 3059289 h 3307645"/>
                <a:gd name="connsiteX52" fmla="*/ 3138311 w 4030134"/>
                <a:gd name="connsiteY52" fmla="*/ 3093156 h 3307645"/>
                <a:gd name="connsiteX53" fmla="*/ 3172178 w 4030134"/>
                <a:gd name="connsiteY53" fmla="*/ 3104445 h 3307645"/>
                <a:gd name="connsiteX54" fmla="*/ 3228623 w 4030134"/>
                <a:gd name="connsiteY54" fmla="*/ 3115734 h 3307645"/>
                <a:gd name="connsiteX55" fmla="*/ 3364089 w 4030134"/>
                <a:gd name="connsiteY55" fmla="*/ 3138312 h 3307645"/>
                <a:gd name="connsiteX56" fmla="*/ 3499556 w 4030134"/>
                <a:gd name="connsiteY56" fmla="*/ 3183467 h 3307645"/>
                <a:gd name="connsiteX57" fmla="*/ 3533423 w 4030134"/>
                <a:gd name="connsiteY57" fmla="*/ 3194756 h 3307645"/>
                <a:gd name="connsiteX58" fmla="*/ 3567289 w 4030134"/>
                <a:gd name="connsiteY58" fmla="*/ 3206045 h 3307645"/>
                <a:gd name="connsiteX59" fmla="*/ 3646311 w 4030134"/>
                <a:gd name="connsiteY59" fmla="*/ 3228623 h 3307645"/>
                <a:gd name="connsiteX60" fmla="*/ 3691467 w 4030134"/>
                <a:gd name="connsiteY60" fmla="*/ 3239912 h 3307645"/>
                <a:gd name="connsiteX61" fmla="*/ 3759200 w 4030134"/>
                <a:gd name="connsiteY61" fmla="*/ 3262489 h 3307645"/>
                <a:gd name="connsiteX62" fmla="*/ 3962400 w 4030134"/>
                <a:gd name="connsiteY62" fmla="*/ 3285067 h 3307645"/>
                <a:gd name="connsiteX63" fmla="*/ 4030134 w 4030134"/>
                <a:gd name="connsiteY63" fmla="*/ 3307645 h 3307645"/>
                <a:gd name="connsiteX0" fmla="*/ 0 w 4030134"/>
                <a:gd name="connsiteY0" fmla="*/ 0 h 3307645"/>
                <a:gd name="connsiteX1" fmla="*/ 11289 w 4030134"/>
                <a:gd name="connsiteY1" fmla="*/ 33867 h 3307645"/>
                <a:gd name="connsiteX2" fmla="*/ 22578 w 4030134"/>
                <a:gd name="connsiteY2" fmla="*/ 90312 h 3307645"/>
                <a:gd name="connsiteX3" fmla="*/ 45156 w 4030134"/>
                <a:gd name="connsiteY3" fmla="*/ 124178 h 3307645"/>
                <a:gd name="connsiteX4" fmla="*/ 90311 w 4030134"/>
                <a:gd name="connsiteY4" fmla="*/ 214489 h 3307645"/>
                <a:gd name="connsiteX5" fmla="*/ 135467 w 4030134"/>
                <a:gd name="connsiteY5" fmla="*/ 282223 h 3307645"/>
                <a:gd name="connsiteX6" fmla="*/ 146756 w 4030134"/>
                <a:gd name="connsiteY6" fmla="*/ 316089 h 3307645"/>
                <a:gd name="connsiteX7" fmla="*/ 214489 w 4030134"/>
                <a:gd name="connsiteY7" fmla="*/ 417689 h 3307645"/>
                <a:gd name="connsiteX8" fmla="*/ 237067 w 4030134"/>
                <a:gd name="connsiteY8" fmla="*/ 451556 h 3307645"/>
                <a:gd name="connsiteX9" fmla="*/ 282223 w 4030134"/>
                <a:gd name="connsiteY9" fmla="*/ 553156 h 3307645"/>
                <a:gd name="connsiteX10" fmla="*/ 316089 w 4030134"/>
                <a:gd name="connsiteY10" fmla="*/ 620889 h 3307645"/>
                <a:gd name="connsiteX11" fmla="*/ 327378 w 4030134"/>
                <a:gd name="connsiteY11" fmla="*/ 654756 h 3307645"/>
                <a:gd name="connsiteX12" fmla="*/ 372534 w 4030134"/>
                <a:gd name="connsiteY12" fmla="*/ 722489 h 3307645"/>
                <a:gd name="connsiteX13" fmla="*/ 440267 w 4030134"/>
                <a:gd name="connsiteY13" fmla="*/ 824089 h 3307645"/>
                <a:gd name="connsiteX14" fmla="*/ 485423 w 4030134"/>
                <a:gd name="connsiteY14" fmla="*/ 891823 h 3307645"/>
                <a:gd name="connsiteX15" fmla="*/ 508000 w 4030134"/>
                <a:gd name="connsiteY15" fmla="*/ 925689 h 3307645"/>
                <a:gd name="connsiteX16" fmla="*/ 541867 w 4030134"/>
                <a:gd name="connsiteY16" fmla="*/ 948267 h 3307645"/>
                <a:gd name="connsiteX17" fmla="*/ 553156 w 4030134"/>
                <a:gd name="connsiteY17" fmla="*/ 982134 h 3307645"/>
                <a:gd name="connsiteX18" fmla="*/ 620889 w 4030134"/>
                <a:gd name="connsiteY18" fmla="*/ 1083734 h 3307645"/>
                <a:gd name="connsiteX19" fmla="*/ 688623 w 4030134"/>
                <a:gd name="connsiteY19" fmla="*/ 1185334 h 3307645"/>
                <a:gd name="connsiteX20" fmla="*/ 733778 w 4030134"/>
                <a:gd name="connsiteY20" fmla="*/ 1253067 h 3307645"/>
                <a:gd name="connsiteX21" fmla="*/ 739581 w 4030134"/>
                <a:gd name="connsiteY21" fmla="*/ 1408626 h 3307645"/>
                <a:gd name="connsiteX22" fmla="*/ 1253067 w 4030134"/>
                <a:gd name="connsiteY22" fmla="*/ 1952978 h 3307645"/>
                <a:gd name="connsiteX23" fmla="*/ 1275645 w 4030134"/>
                <a:gd name="connsiteY23" fmla="*/ 1986845 h 3307645"/>
                <a:gd name="connsiteX24" fmla="*/ 1309511 w 4030134"/>
                <a:gd name="connsiteY24" fmla="*/ 2020712 h 3307645"/>
                <a:gd name="connsiteX25" fmla="*/ 1343378 w 4030134"/>
                <a:gd name="connsiteY25" fmla="*/ 2088445 h 3307645"/>
                <a:gd name="connsiteX26" fmla="*/ 1411111 w 4030134"/>
                <a:gd name="connsiteY26" fmla="*/ 2156178 h 3307645"/>
                <a:gd name="connsiteX27" fmla="*/ 1433689 w 4030134"/>
                <a:gd name="connsiteY27" fmla="*/ 2190045 h 3307645"/>
                <a:gd name="connsiteX28" fmla="*/ 1501423 w 4030134"/>
                <a:gd name="connsiteY28" fmla="*/ 2257778 h 3307645"/>
                <a:gd name="connsiteX29" fmla="*/ 1546578 w 4030134"/>
                <a:gd name="connsiteY29" fmla="*/ 2325512 h 3307645"/>
                <a:gd name="connsiteX30" fmla="*/ 1614311 w 4030134"/>
                <a:gd name="connsiteY30" fmla="*/ 2381956 h 3307645"/>
                <a:gd name="connsiteX31" fmla="*/ 1648178 w 4030134"/>
                <a:gd name="connsiteY31" fmla="*/ 2404534 h 3307645"/>
                <a:gd name="connsiteX32" fmla="*/ 1783645 w 4030134"/>
                <a:gd name="connsiteY32" fmla="*/ 2517423 h 3307645"/>
                <a:gd name="connsiteX33" fmla="*/ 1851378 w 4030134"/>
                <a:gd name="connsiteY33" fmla="*/ 2562578 h 3307645"/>
                <a:gd name="connsiteX34" fmla="*/ 1919111 w 4030134"/>
                <a:gd name="connsiteY34" fmla="*/ 2607734 h 3307645"/>
                <a:gd name="connsiteX35" fmla="*/ 1986845 w 4030134"/>
                <a:gd name="connsiteY35" fmla="*/ 2664178 h 3307645"/>
                <a:gd name="connsiteX36" fmla="*/ 2020711 w 4030134"/>
                <a:gd name="connsiteY36" fmla="*/ 2675467 h 3307645"/>
                <a:gd name="connsiteX37" fmla="*/ 2088445 w 4030134"/>
                <a:gd name="connsiteY37" fmla="*/ 2720623 h 3307645"/>
                <a:gd name="connsiteX38" fmla="*/ 2156178 w 4030134"/>
                <a:gd name="connsiteY38" fmla="*/ 2743200 h 3307645"/>
                <a:gd name="connsiteX39" fmla="*/ 2190045 w 4030134"/>
                <a:gd name="connsiteY39" fmla="*/ 2754489 h 3307645"/>
                <a:gd name="connsiteX40" fmla="*/ 2223911 w 4030134"/>
                <a:gd name="connsiteY40" fmla="*/ 2788356 h 3307645"/>
                <a:gd name="connsiteX41" fmla="*/ 2291645 w 4030134"/>
                <a:gd name="connsiteY41" fmla="*/ 2810934 h 3307645"/>
                <a:gd name="connsiteX42" fmla="*/ 2325511 w 4030134"/>
                <a:gd name="connsiteY42" fmla="*/ 2822223 h 3307645"/>
                <a:gd name="connsiteX43" fmla="*/ 2393245 w 4030134"/>
                <a:gd name="connsiteY43" fmla="*/ 2856089 h 3307645"/>
                <a:gd name="connsiteX44" fmla="*/ 2438400 w 4030134"/>
                <a:gd name="connsiteY44" fmla="*/ 2878667 h 3307645"/>
                <a:gd name="connsiteX45" fmla="*/ 2506134 w 4030134"/>
                <a:gd name="connsiteY45" fmla="*/ 2901245 h 3307645"/>
                <a:gd name="connsiteX46" fmla="*/ 2630311 w 4030134"/>
                <a:gd name="connsiteY46" fmla="*/ 2957689 h 3307645"/>
                <a:gd name="connsiteX47" fmla="*/ 2720623 w 4030134"/>
                <a:gd name="connsiteY47" fmla="*/ 2980267 h 3307645"/>
                <a:gd name="connsiteX48" fmla="*/ 2833511 w 4030134"/>
                <a:gd name="connsiteY48" fmla="*/ 3014134 h 3307645"/>
                <a:gd name="connsiteX49" fmla="*/ 2867378 w 4030134"/>
                <a:gd name="connsiteY49" fmla="*/ 3025423 h 3307645"/>
                <a:gd name="connsiteX50" fmla="*/ 2957689 w 4030134"/>
                <a:gd name="connsiteY50" fmla="*/ 3048000 h 3307645"/>
                <a:gd name="connsiteX51" fmla="*/ 2991556 w 4030134"/>
                <a:gd name="connsiteY51" fmla="*/ 3059289 h 3307645"/>
                <a:gd name="connsiteX52" fmla="*/ 3138311 w 4030134"/>
                <a:gd name="connsiteY52" fmla="*/ 3093156 h 3307645"/>
                <a:gd name="connsiteX53" fmla="*/ 3172178 w 4030134"/>
                <a:gd name="connsiteY53" fmla="*/ 3104445 h 3307645"/>
                <a:gd name="connsiteX54" fmla="*/ 3228623 w 4030134"/>
                <a:gd name="connsiteY54" fmla="*/ 3115734 h 3307645"/>
                <a:gd name="connsiteX55" fmla="*/ 3364089 w 4030134"/>
                <a:gd name="connsiteY55" fmla="*/ 3138312 h 3307645"/>
                <a:gd name="connsiteX56" fmla="*/ 3499556 w 4030134"/>
                <a:gd name="connsiteY56" fmla="*/ 3183467 h 3307645"/>
                <a:gd name="connsiteX57" fmla="*/ 3533423 w 4030134"/>
                <a:gd name="connsiteY57" fmla="*/ 3194756 h 3307645"/>
                <a:gd name="connsiteX58" fmla="*/ 3567289 w 4030134"/>
                <a:gd name="connsiteY58" fmla="*/ 3206045 h 3307645"/>
                <a:gd name="connsiteX59" fmla="*/ 3646311 w 4030134"/>
                <a:gd name="connsiteY59" fmla="*/ 3228623 h 3307645"/>
                <a:gd name="connsiteX60" fmla="*/ 3691467 w 4030134"/>
                <a:gd name="connsiteY60" fmla="*/ 3239912 h 3307645"/>
                <a:gd name="connsiteX61" fmla="*/ 3759200 w 4030134"/>
                <a:gd name="connsiteY61" fmla="*/ 3262489 h 3307645"/>
                <a:gd name="connsiteX62" fmla="*/ 3962400 w 4030134"/>
                <a:gd name="connsiteY62" fmla="*/ 3285067 h 3307645"/>
                <a:gd name="connsiteX63" fmla="*/ 4030134 w 4030134"/>
                <a:gd name="connsiteY63" fmla="*/ 3307645 h 3307645"/>
                <a:gd name="connsiteX0" fmla="*/ 0 w 4030134"/>
                <a:gd name="connsiteY0" fmla="*/ 0 h 3307645"/>
                <a:gd name="connsiteX1" fmla="*/ 11289 w 4030134"/>
                <a:gd name="connsiteY1" fmla="*/ 33867 h 3307645"/>
                <a:gd name="connsiteX2" fmla="*/ 22578 w 4030134"/>
                <a:gd name="connsiteY2" fmla="*/ 90312 h 3307645"/>
                <a:gd name="connsiteX3" fmla="*/ 45156 w 4030134"/>
                <a:gd name="connsiteY3" fmla="*/ 124178 h 3307645"/>
                <a:gd name="connsiteX4" fmla="*/ 90311 w 4030134"/>
                <a:gd name="connsiteY4" fmla="*/ 214489 h 3307645"/>
                <a:gd name="connsiteX5" fmla="*/ 135467 w 4030134"/>
                <a:gd name="connsiteY5" fmla="*/ 282223 h 3307645"/>
                <a:gd name="connsiteX6" fmla="*/ 146756 w 4030134"/>
                <a:gd name="connsiteY6" fmla="*/ 316089 h 3307645"/>
                <a:gd name="connsiteX7" fmla="*/ 214489 w 4030134"/>
                <a:gd name="connsiteY7" fmla="*/ 417689 h 3307645"/>
                <a:gd name="connsiteX8" fmla="*/ 237067 w 4030134"/>
                <a:gd name="connsiteY8" fmla="*/ 451556 h 3307645"/>
                <a:gd name="connsiteX9" fmla="*/ 282223 w 4030134"/>
                <a:gd name="connsiteY9" fmla="*/ 553156 h 3307645"/>
                <a:gd name="connsiteX10" fmla="*/ 316089 w 4030134"/>
                <a:gd name="connsiteY10" fmla="*/ 620889 h 3307645"/>
                <a:gd name="connsiteX11" fmla="*/ 327378 w 4030134"/>
                <a:gd name="connsiteY11" fmla="*/ 654756 h 3307645"/>
                <a:gd name="connsiteX12" fmla="*/ 372534 w 4030134"/>
                <a:gd name="connsiteY12" fmla="*/ 722489 h 3307645"/>
                <a:gd name="connsiteX13" fmla="*/ 440267 w 4030134"/>
                <a:gd name="connsiteY13" fmla="*/ 824089 h 3307645"/>
                <a:gd name="connsiteX14" fmla="*/ 485423 w 4030134"/>
                <a:gd name="connsiteY14" fmla="*/ 891823 h 3307645"/>
                <a:gd name="connsiteX15" fmla="*/ 508000 w 4030134"/>
                <a:gd name="connsiteY15" fmla="*/ 925689 h 3307645"/>
                <a:gd name="connsiteX16" fmla="*/ 541867 w 4030134"/>
                <a:gd name="connsiteY16" fmla="*/ 948267 h 3307645"/>
                <a:gd name="connsiteX17" fmla="*/ 553156 w 4030134"/>
                <a:gd name="connsiteY17" fmla="*/ 982134 h 3307645"/>
                <a:gd name="connsiteX18" fmla="*/ 620889 w 4030134"/>
                <a:gd name="connsiteY18" fmla="*/ 1083734 h 3307645"/>
                <a:gd name="connsiteX19" fmla="*/ 688623 w 4030134"/>
                <a:gd name="connsiteY19" fmla="*/ 1185334 h 3307645"/>
                <a:gd name="connsiteX20" fmla="*/ 733778 w 4030134"/>
                <a:gd name="connsiteY20" fmla="*/ 1253067 h 3307645"/>
                <a:gd name="connsiteX21" fmla="*/ 739581 w 4030134"/>
                <a:gd name="connsiteY21" fmla="*/ 1408626 h 3307645"/>
                <a:gd name="connsiteX22" fmla="*/ 739678 w 4030134"/>
                <a:gd name="connsiteY22" fmla="*/ 1412194 h 3307645"/>
                <a:gd name="connsiteX23" fmla="*/ 1253067 w 4030134"/>
                <a:gd name="connsiteY23" fmla="*/ 1952978 h 3307645"/>
                <a:gd name="connsiteX24" fmla="*/ 1275645 w 4030134"/>
                <a:gd name="connsiteY24" fmla="*/ 1986845 h 3307645"/>
                <a:gd name="connsiteX25" fmla="*/ 1309511 w 4030134"/>
                <a:gd name="connsiteY25" fmla="*/ 2020712 h 3307645"/>
                <a:gd name="connsiteX26" fmla="*/ 1343378 w 4030134"/>
                <a:gd name="connsiteY26" fmla="*/ 2088445 h 3307645"/>
                <a:gd name="connsiteX27" fmla="*/ 1411111 w 4030134"/>
                <a:gd name="connsiteY27" fmla="*/ 2156178 h 3307645"/>
                <a:gd name="connsiteX28" fmla="*/ 1433689 w 4030134"/>
                <a:gd name="connsiteY28" fmla="*/ 2190045 h 3307645"/>
                <a:gd name="connsiteX29" fmla="*/ 1501423 w 4030134"/>
                <a:gd name="connsiteY29" fmla="*/ 2257778 h 3307645"/>
                <a:gd name="connsiteX30" fmla="*/ 1546578 w 4030134"/>
                <a:gd name="connsiteY30" fmla="*/ 2325512 h 3307645"/>
                <a:gd name="connsiteX31" fmla="*/ 1614311 w 4030134"/>
                <a:gd name="connsiteY31" fmla="*/ 2381956 h 3307645"/>
                <a:gd name="connsiteX32" fmla="*/ 1648178 w 4030134"/>
                <a:gd name="connsiteY32" fmla="*/ 2404534 h 3307645"/>
                <a:gd name="connsiteX33" fmla="*/ 1783645 w 4030134"/>
                <a:gd name="connsiteY33" fmla="*/ 2517423 h 3307645"/>
                <a:gd name="connsiteX34" fmla="*/ 1851378 w 4030134"/>
                <a:gd name="connsiteY34" fmla="*/ 2562578 h 3307645"/>
                <a:gd name="connsiteX35" fmla="*/ 1919111 w 4030134"/>
                <a:gd name="connsiteY35" fmla="*/ 2607734 h 3307645"/>
                <a:gd name="connsiteX36" fmla="*/ 1986845 w 4030134"/>
                <a:gd name="connsiteY36" fmla="*/ 2664178 h 3307645"/>
                <a:gd name="connsiteX37" fmla="*/ 2020711 w 4030134"/>
                <a:gd name="connsiteY37" fmla="*/ 2675467 h 3307645"/>
                <a:gd name="connsiteX38" fmla="*/ 2088445 w 4030134"/>
                <a:gd name="connsiteY38" fmla="*/ 2720623 h 3307645"/>
                <a:gd name="connsiteX39" fmla="*/ 2156178 w 4030134"/>
                <a:gd name="connsiteY39" fmla="*/ 2743200 h 3307645"/>
                <a:gd name="connsiteX40" fmla="*/ 2190045 w 4030134"/>
                <a:gd name="connsiteY40" fmla="*/ 2754489 h 3307645"/>
                <a:gd name="connsiteX41" fmla="*/ 2223911 w 4030134"/>
                <a:gd name="connsiteY41" fmla="*/ 2788356 h 3307645"/>
                <a:gd name="connsiteX42" fmla="*/ 2291645 w 4030134"/>
                <a:gd name="connsiteY42" fmla="*/ 2810934 h 3307645"/>
                <a:gd name="connsiteX43" fmla="*/ 2325511 w 4030134"/>
                <a:gd name="connsiteY43" fmla="*/ 2822223 h 3307645"/>
                <a:gd name="connsiteX44" fmla="*/ 2393245 w 4030134"/>
                <a:gd name="connsiteY44" fmla="*/ 2856089 h 3307645"/>
                <a:gd name="connsiteX45" fmla="*/ 2438400 w 4030134"/>
                <a:gd name="connsiteY45" fmla="*/ 2878667 h 3307645"/>
                <a:gd name="connsiteX46" fmla="*/ 2506134 w 4030134"/>
                <a:gd name="connsiteY46" fmla="*/ 2901245 h 3307645"/>
                <a:gd name="connsiteX47" fmla="*/ 2630311 w 4030134"/>
                <a:gd name="connsiteY47" fmla="*/ 2957689 h 3307645"/>
                <a:gd name="connsiteX48" fmla="*/ 2720623 w 4030134"/>
                <a:gd name="connsiteY48" fmla="*/ 2980267 h 3307645"/>
                <a:gd name="connsiteX49" fmla="*/ 2833511 w 4030134"/>
                <a:gd name="connsiteY49" fmla="*/ 3014134 h 3307645"/>
                <a:gd name="connsiteX50" fmla="*/ 2867378 w 4030134"/>
                <a:gd name="connsiteY50" fmla="*/ 3025423 h 3307645"/>
                <a:gd name="connsiteX51" fmla="*/ 2957689 w 4030134"/>
                <a:gd name="connsiteY51" fmla="*/ 3048000 h 3307645"/>
                <a:gd name="connsiteX52" fmla="*/ 2991556 w 4030134"/>
                <a:gd name="connsiteY52" fmla="*/ 3059289 h 3307645"/>
                <a:gd name="connsiteX53" fmla="*/ 3138311 w 4030134"/>
                <a:gd name="connsiteY53" fmla="*/ 3093156 h 3307645"/>
                <a:gd name="connsiteX54" fmla="*/ 3172178 w 4030134"/>
                <a:gd name="connsiteY54" fmla="*/ 3104445 h 3307645"/>
                <a:gd name="connsiteX55" fmla="*/ 3228623 w 4030134"/>
                <a:gd name="connsiteY55" fmla="*/ 3115734 h 3307645"/>
                <a:gd name="connsiteX56" fmla="*/ 3364089 w 4030134"/>
                <a:gd name="connsiteY56" fmla="*/ 3138312 h 3307645"/>
                <a:gd name="connsiteX57" fmla="*/ 3499556 w 4030134"/>
                <a:gd name="connsiteY57" fmla="*/ 3183467 h 3307645"/>
                <a:gd name="connsiteX58" fmla="*/ 3533423 w 4030134"/>
                <a:gd name="connsiteY58" fmla="*/ 3194756 h 3307645"/>
                <a:gd name="connsiteX59" fmla="*/ 3567289 w 4030134"/>
                <a:gd name="connsiteY59" fmla="*/ 3206045 h 3307645"/>
                <a:gd name="connsiteX60" fmla="*/ 3646311 w 4030134"/>
                <a:gd name="connsiteY60" fmla="*/ 3228623 h 3307645"/>
                <a:gd name="connsiteX61" fmla="*/ 3691467 w 4030134"/>
                <a:gd name="connsiteY61" fmla="*/ 3239912 h 3307645"/>
                <a:gd name="connsiteX62" fmla="*/ 3759200 w 4030134"/>
                <a:gd name="connsiteY62" fmla="*/ 3262489 h 3307645"/>
                <a:gd name="connsiteX63" fmla="*/ 3962400 w 4030134"/>
                <a:gd name="connsiteY63" fmla="*/ 3285067 h 3307645"/>
                <a:gd name="connsiteX64" fmla="*/ 4030134 w 4030134"/>
                <a:gd name="connsiteY64" fmla="*/ 3307645 h 3307645"/>
                <a:gd name="connsiteX0" fmla="*/ 0 w 4030134"/>
                <a:gd name="connsiteY0" fmla="*/ 0 h 3307645"/>
                <a:gd name="connsiteX1" fmla="*/ 11289 w 4030134"/>
                <a:gd name="connsiteY1" fmla="*/ 33867 h 3307645"/>
                <a:gd name="connsiteX2" fmla="*/ 22578 w 4030134"/>
                <a:gd name="connsiteY2" fmla="*/ 90312 h 3307645"/>
                <a:gd name="connsiteX3" fmla="*/ 45156 w 4030134"/>
                <a:gd name="connsiteY3" fmla="*/ 124178 h 3307645"/>
                <a:gd name="connsiteX4" fmla="*/ 90311 w 4030134"/>
                <a:gd name="connsiteY4" fmla="*/ 214489 h 3307645"/>
                <a:gd name="connsiteX5" fmla="*/ 135467 w 4030134"/>
                <a:gd name="connsiteY5" fmla="*/ 282223 h 3307645"/>
                <a:gd name="connsiteX6" fmla="*/ 146756 w 4030134"/>
                <a:gd name="connsiteY6" fmla="*/ 316089 h 3307645"/>
                <a:gd name="connsiteX7" fmla="*/ 214489 w 4030134"/>
                <a:gd name="connsiteY7" fmla="*/ 417689 h 3307645"/>
                <a:gd name="connsiteX8" fmla="*/ 237067 w 4030134"/>
                <a:gd name="connsiteY8" fmla="*/ 451556 h 3307645"/>
                <a:gd name="connsiteX9" fmla="*/ 282223 w 4030134"/>
                <a:gd name="connsiteY9" fmla="*/ 553156 h 3307645"/>
                <a:gd name="connsiteX10" fmla="*/ 316089 w 4030134"/>
                <a:gd name="connsiteY10" fmla="*/ 620889 h 3307645"/>
                <a:gd name="connsiteX11" fmla="*/ 327378 w 4030134"/>
                <a:gd name="connsiteY11" fmla="*/ 654756 h 3307645"/>
                <a:gd name="connsiteX12" fmla="*/ 372534 w 4030134"/>
                <a:gd name="connsiteY12" fmla="*/ 722489 h 3307645"/>
                <a:gd name="connsiteX13" fmla="*/ 440267 w 4030134"/>
                <a:gd name="connsiteY13" fmla="*/ 824089 h 3307645"/>
                <a:gd name="connsiteX14" fmla="*/ 485423 w 4030134"/>
                <a:gd name="connsiteY14" fmla="*/ 891823 h 3307645"/>
                <a:gd name="connsiteX15" fmla="*/ 508000 w 4030134"/>
                <a:gd name="connsiteY15" fmla="*/ 925689 h 3307645"/>
                <a:gd name="connsiteX16" fmla="*/ 541867 w 4030134"/>
                <a:gd name="connsiteY16" fmla="*/ 948267 h 3307645"/>
                <a:gd name="connsiteX17" fmla="*/ 553156 w 4030134"/>
                <a:gd name="connsiteY17" fmla="*/ 982134 h 3307645"/>
                <a:gd name="connsiteX18" fmla="*/ 620889 w 4030134"/>
                <a:gd name="connsiteY18" fmla="*/ 1083734 h 3307645"/>
                <a:gd name="connsiteX19" fmla="*/ 688623 w 4030134"/>
                <a:gd name="connsiteY19" fmla="*/ 1185334 h 3307645"/>
                <a:gd name="connsiteX20" fmla="*/ 733778 w 4030134"/>
                <a:gd name="connsiteY20" fmla="*/ 1253067 h 3307645"/>
                <a:gd name="connsiteX21" fmla="*/ 739581 w 4030134"/>
                <a:gd name="connsiteY21" fmla="*/ 1408626 h 3307645"/>
                <a:gd name="connsiteX22" fmla="*/ 1253067 w 4030134"/>
                <a:gd name="connsiteY22" fmla="*/ 1952978 h 3307645"/>
                <a:gd name="connsiteX23" fmla="*/ 1275645 w 4030134"/>
                <a:gd name="connsiteY23" fmla="*/ 1986845 h 3307645"/>
                <a:gd name="connsiteX24" fmla="*/ 1309511 w 4030134"/>
                <a:gd name="connsiteY24" fmla="*/ 2020712 h 3307645"/>
                <a:gd name="connsiteX25" fmla="*/ 1343378 w 4030134"/>
                <a:gd name="connsiteY25" fmla="*/ 2088445 h 3307645"/>
                <a:gd name="connsiteX26" fmla="*/ 1411111 w 4030134"/>
                <a:gd name="connsiteY26" fmla="*/ 2156178 h 3307645"/>
                <a:gd name="connsiteX27" fmla="*/ 1433689 w 4030134"/>
                <a:gd name="connsiteY27" fmla="*/ 2190045 h 3307645"/>
                <a:gd name="connsiteX28" fmla="*/ 1501423 w 4030134"/>
                <a:gd name="connsiteY28" fmla="*/ 2257778 h 3307645"/>
                <a:gd name="connsiteX29" fmla="*/ 1546578 w 4030134"/>
                <a:gd name="connsiteY29" fmla="*/ 2325512 h 3307645"/>
                <a:gd name="connsiteX30" fmla="*/ 1614311 w 4030134"/>
                <a:gd name="connsiteY30" fmla="*/ 2381956 h 3307645"/>
                <a:gd name="connsiteX31" fmla="*/ 1648178 w 4030134"/>
                <a:gd name="connsiteY31" fmla="*/ 2404534 h 3307645"/>
                <a:gd name="connsiteX32" fmla="*/ 1783645 w 4030134"/>
                <a:gd name="connsiteY32" fmla="*/ 2517423 h 3307645"/>
                <a:gd name="connsiteX33" fmla="*/ 1851378 w 4030134"/>
                <a:gd name="connsiteY33" fmla="*/ 2562578 h 3307645"/>
                <a:gd name="connsiteX34" fmla="*/ 1919111 w 4030134"/>
                <a:gd name="connsiteY34" fmla="*/ 2607734 h 3307645"/>
                <a:gd name="connsiteX35" fmla="*/ 1986845 w 4030134"/>
                <a:gd name="connsiteY35" fmla="*/ 2664178 h 3307645"/>
                <a:gd name="connsiteX36" fmla="*/ 2020711 w 4030134"/>
                <a:gd name="connsiteY36" fmla="*/ 2675467 h 3307645"/>
                <a:gd name="connsiteX37" fmla="*/ 2088445 w 4030134"/>
                <a:gd name="connsiteY37" fmla="*/ 2720623 h 3307645"/>
                <a:gd name="connsiteX38" fmla="*/ 2156178 w 4030134"/>
                <a:gd name="connsiteY38" fmla="*/ 2743200 h 3307645"/>
                <a:gd name="connsiteX39" fmla="*/ 2190045 w 4030134"/>
                <a:gd name="connsiteY39" fmla="*/ 2754489 h 3307645"/>
                <a:gd name="connsiteX40" fmla="*/ 2223911 w 4030134"/>
                <a:gd name="connsiteY40" fmla="*/ 2788356 h 3307645"/>
                <a:gd name="connsiteX41" fmla="*/ 2291645 w 4030134"/>
                <a:gd name="connsiteY41" fmla="*/ 2810934 h 3307645"/>
                <a:gd name="connsiteX42" fmla="*/ 2325511 w 4030134"/>
                <a:gd name="connsiteY42" fmla="*/ 2822223 h 3307645"/>
                <a:gd name="connsiteX43" fmla="*/ 2393245 w 4030134"/>
                <a:gd name="connsiteY43" fmla="*/ 2856089 h 3307645"/>
                <a:gd name="connsiteX44" fmla="*/ 2438400 w 4030134"/>
                <a:gd name="connsiteY44" fmla="*/ 2878667 h 3307645"/>
                <a:gd name="connsiteX45" fmla="*/ 2506134 w 4030134"/>
                <a:gd name="connsiteY45" fmla="*/ 2901245 h 3307645"/>
                <a:gd name="connsiteX46" fmla="*/ 2630311 w 4030134"/>
                <a:gd name="connsiteY46" fmla="*/ 2957689 h 3307645"/>
                <a:gd name="connsiteX47" fmla="*/ 2720623 w 4030134"/>
                <a:gd name="connsiteY47" fmla="*/ 2980267 h 3307645"/>
                <a:gd name="connsiteX48" fmla="*/ 2833511 w 4030134"/>
                <a:gd name="connsiteY48" fmla="*/ 3014134 h 3307645"/>
                <a:gd name="connsiteX49" fmla="*/ 2867378 w 4030134"/>
                <a:gd name="connsiteY49" fmla="*/ 3025423 h 3307645"/>
                <a:gd name="connsiteX50" fmla="*/ 2957689 w 4030134"/>
                <a:gd name="connsiteY50" fmla="*/ 3048000 h 3307645"/>
                <a:gd name="connsiteX51" fmla="*/ 2991556 w 4030134"/>
                <a:gd name="connsiteY51" fmla="*/ 3059289 h 3307645"/>
                <a:gd name="connsiteX52" fmla="*/ 3138311 w 4030134"/>
                <a:gd name="connsiteY52" fmla="*/ 3093156 h 3307645"/>
                <a:gd name="connsiteX53" fmla="*/ 3172178 w 4030134"/>
                <a:gd name="connsiteY53" fmla="*/ 3104445 h 3307645"/>
                <a:gd name="connsiteX54" fmla="*/ 3228623 w 4030134"/>
                <a:gd name="connsiteY54" fmla="*/ 3115734 h 3307645"/>
                <a:gd name="connsiteX55" fmla="*/ 3364089 w 4030134"/>
                <a:gd name="connsiteY55" fmla="*/ 3138312 h 3307645"/>
                <a:gd name="connsiteX56" fmla="*/ 3499556 w 4030134"/>
                <a:gd name="connsiteY56" fmla="*/ 3183467 h 3307645"/>
                <a:gd name="connsiteX57" fmla="*/ 3533423 w 4030134"/>
                <a:gd name="connsiteY57" fmla="*/ 3194756 h 3307645"/>
                <a:gd name="connsiteX58" fmla="*/ 3567289 w 4030134"/>
                <a:gd name="connsiteY58" fmla="*/ 3206045 h 3307645"/>
                <a:gd name="connsiteX59" fmla="*/ 3646311 w 4030134"/>
                <a:gd name="connsiteY59" fmla="*/ 3228623 h 3307645"/>
                <a:gd name="connsiteX60" fmla="*/ 3691467 w 4030134"/>
                <a:gd name="connsiteY60" fmla="*/ 3239912 h 3307645"/>
                <a:gd name="connsiteX61" fmla="*/ 3759200 w 4030134"/>
                <a:gd name="connsiteY61" fmla="*/ 3262489 h 3307645"/>
                <a:gd name="connsiteX62" fmla="*/ 3962400 w 4030134"/>
                <a:gd name="connsiteY62" fmla="*/ 3285067 h 3307645"/>
                <a:gd name="connsiteX63" fmla="*/ 4030134 w 4030134"/>
                <a:gd name="connsiteY63" fmla="*/ 3307645 h 3307645"/>
                <a:gd name="connsiteX0" fmla="*/ 0 w 4030134"/>
                <a:gd name="connsiteY0" fmla="*/ 0 h 3307645"/>
                <a:gd name="connsiteX1" fmla="*/ 11289 w 4030134"/>
                <a:gd name="connsiteY1" fmla="*/ 33867 h 3307645"/>
                <a:gd name="connsiteX2" fmla="*/ 22578 w 4030134"/>
                <a:gd name="connsiteY2" fmla="*/ 90312 h 3307645"/>
                <a:gd name="connsiteX3" fmla="*/ 45156 w 4030134"/>
                <a:gd name="connsiteY3" fmla="*/ 124178 h 3307645"/>
                <a:gd name="connsiteX4" fmla="*/ 90311 w 4030134"/>
                <a:gd name="connsiteY4" fmla="*/ 214489 h 3307645"/>
                <a:gd name="connsiteX5" fmla="*/ 135467 w 4030134"/>
                <a:gd name="connsiteY5" fmla="*/ 282223 h 3307645"/>
                <a:gd name="connsiteX6" fmla="*/ 146756 w 4030134"/>
                <a:gd name="connsiteY6" fmla="*/ 316089 h 3307645"/>
                <a:gd name="connsiteX7" fmla="*/ 214489 w 4030134"/>
                <a:gd name="connsiteY7" fmla="*/ 417689 h 3307645"/>
                <a:gd name="connsiteX8" fmla="*/ 237067 w 4030134"/>
                <a:gd name="connsiteY8" fmla="*/ 451556 h 3307645"/>
                <a:gd name="connsiteX9" fmla="*/ 282223 w 4030134"/>
                <a:gd name="connsiteY9" fmla="*/ 553156 h 3307645"/>
                <a:gd name="connsiteX10" fmla="*/ 316089 w 4030134"/>
                <a:gd name="connsiteY10" fmla="*/ 620889 h 3307645"/>
                <a:gd name="connsiteX11" fmla="*/ 327378 w 4030134"/>
                <a:gd name="connsiteY11" fmla="*/ 654756 h 3307645"/>
                <a:gd name="connsiteX12" fmla="*/ 372534 w 4030134"/>
                <a:gd name="connsiteY12" fmla="*/ 722489 h 3307645"/>
                <a:gd name="connsiteX13" fmla="*/ 440267 w 4030134"/>
                <a:gd name="connsiteY13" fmla="*/ 824089 h 3307645"/>
                <a:gd name="connsiteX14" fmla="*/ 485423 w 4030134"/>
                <a:gd name="connsiteY14" fmla="*/ 891823 h 3307645"/>
                <a:gd name="connsiteX15" fmla="*/ 508000 w 4030134"/>
                <a:gd name="connsiteY15" fmla="*/ 925689 h 3307645"/>
                <a:gd name="connsiteX16" fmla="*/ 541867 w 4030134"/>
                <a:gd name="connsiteY16" fmla="*/ 948267 h 3307645"/>
                <a:gd name="connsiteX17" fmla="*/ 553156 w 4030134"/>
                <a:gd name="connsiteY17" fmla="*/ 982134 h 3307645"/>
                <a:gd name="connsiteX18" fmla="*/ 620889 w 4030134"/>
                <a:gd name="connsiteY18" fmla="*/ 1083734 h 3307645"/>
                <a:gd name="connsiteX19" fmla="*/ 688623 w 4030134"/>
                <a:gd name="connsiteY19" fmla="*/ 1185334 h 3307645"/>
                <a:gd name="connsiteX20" fmla="*/ 733778 w 4030134"/>
                <a:gd name="connsiteY20" fmla="*/ 1253067 h 3307645"/>
                <a:gd name="connsiteX21" fmla="*/ 1253067 w 4030134"/>
                <a:gd name="connsiteY21" fmla="*/ 1952978 h 3307645"/>
                <a:gd name="connsiteX22" fmla="*/ 1275645 w 4030134"/>
                <a:gd name="connsiteY22" fmla="*/ 1986845 h 3307645"/>
                <a:gd name="connsiteX23" fmla="*/ 1309511 w 4030134"/>
                <a:gd name="connsiteY23" fmla="*/ 2020712 h 3307645"/>
                <a:gd name="connsiteX24" fmla="*/ 1343378 w 4030134"/>
                <a:gd name="connsiteY24" fmla="*/ 2088445 h 3307645"/>
                <a:gd name="connsiteX25" fmla="*/ 1411111 w 4030134"/>
                <a:gd name="connsiteY25" fmla="*/ 2156178 h 3307645"/>
                <a:gd name="connsiteX26" fmla="*/ 1433689 w 4030134"/>
                <a:gd name="connsiteY26" fmla="*/ 2190045 h 3307645"/>
                <a:gd name="connsiteX27" fmla="*/ 1501423 w 4030134"/>
                <a:gd name="connsiteY27" fmla="*/ 2257778 h 3307645"/>
                <a:gd name="connsiteX28" fmla="*/ 1546578 w 4030134"/>
                <a:gd name="connsiteY28" fmla="*/ 2325512 h 3307645"/>
                <a:gd name="connsiteX29" fmla="*/ 1614311 w 4030134"/>
                <a:gd name="connsiteY29" fmla="*/ 2381956 h 3307645"/>
                <a:gd name="connsiteX30" fmla="*/ 1648178 w 4030134"/>
                <a:gd name="connsiteY30" fmla="*/ 2404534 h 3307645"/>
                <a:gd name="connsiteX31" fmla="*/ 1783645 w 4030134"/>
                <a:gd name="connsiteY31" fmla="*/ 2517423 h 3307645"/>
                <a:gd name="connsiteX32" fmla="*/ 1851378 w 4030134"/>
                <a:gd name="connsiteY32" fmla="*/ 2562578 h 3307645"/>
                <a:gd name="connsiteX33" fmla="*/ 1919111 w 4030134"/>
                <a:gd name="connsiteY33" fmla="*/ 2607734 h 3307645"/>
                <a:gd name="connsiteX34" fmla="*/ 1986845 w 4030134"/>
                <a:gd name="connsiteY34" fmla="*/ 2664178 h 3307645"/>
                <a:gd name="connsiteX35" fmla="*/ 2020711 w 4030134"/>
                <a:gd name="connsiteY35" fmla="*/ 2675467 h 3307645"/>
                <a:gd name="connsiteX36" fmla="*/ 2088445 w 4030134"/>
                <a:gd name="connsiteY36" fmla="*/ 2720623 h 3307645"/>
                <a:gd name="connsiteX37" fmla="*/ 2156178 w 4030134"/>
                <a:gd name="connsiteY37" fmla="*/ 2743200 h 3307645"/>
                <a:gd name="connsiteX38" fmla="*/ 2190045 w 4030134"/>
                <a:gd name="connsiteY38" fmla="*/ 2754489 h 3307645"/>
                <a:gd name="connsiteX39" fmla="*/ 2223911 w 4030134"/>
                <a:gd name="connsiteY39" fmla="*/ 2788356 h 3307645"/>
                <a:gd name="connsiteX40" fmla="*/ 2291645 w 4030134"/>
                <a:gd name="connsiteY40" fmla="*/ 2810934 h 3307645"/>
                <a:gd name="connsiteX41" fmla="*/ 2325511 w 4030134"/>
                <a:gd name="connsiteY41" fmla="*/ 2822223 h 3307645"/>
                <a:gd name="connsiteX42" fmla="*/ 2393245 w 4030134"/>
                <a:gd name="connsiteY42" fmla="*/ 2856089 h 3307645"/>
                <a:gd name="connsiteX43" fmla="*/ 2438400 w 4030134"/>
                <a:gd name="connsiteY43" fmla="*/ 2878667 h 3307645"/>
                <a:gd name="connsiteX44" fmla="*/ 2506134 w 4030134"/>
                <a:gd name="connsiteY44" fmla="*/ 2901245 h 3307645"/>
                <a:gd name="connsiteX45" fmla="*/ 2630311 w 4030134"/>
                <a:gd name="connsiteY45" fmla="*/ 2957689 h 3307645"/>
                <a:gd name="connsiteX46" fmla="*/ 2720623 w 4030134"/>
                <a:gd name="connsiteY46" fmla="*/ 2980267 h 3307645"/>
                <a:gd name="connsiteX47" fmla="*/ 2833511 w 4030134"/>
                <a:gd name="connsiteY47" fmla="*/ 3014134 h 3307645"/>
                <a:gd name="connsiteX48" fmla="*/ 2867378 w 4030134"/>
                <a:gd name="connsiteY48" fmla="*/ 3025423 h 3307645"/>
                <a:gd name="connsiteX49" fmla="*/ 2957689 w 4030134"/>
                <a:gd name="connsiteY49" fmla="*/ 3048000 h 3307645"/>
                <a:gd name="connsiteX50" fmla="*/ 2991556 w 4030134"/>
                <a:gd name="connsiteY50" fmla="*/ 3059289 h 3307645"/>
                <a:gd name="connsiteX51" fmla="*/ 3138311 w 4030134"/>
                <a:gd name="connsiteY51" fmla="*/ 3093156 h 3307645"/>
                <a:gd name="connsiteX52" fmla="*/ 3172178 w 4030134"/>
                <a:gd name="connsiteY52" fmla="*/ 3104445 h 3307645"/>
                <a:gd name="connsiteX53" fmla="*/ 3228623 w 4030134"/>
                <a:gd name="connsiteY53" fmla="*/ 3115734 h 3307645"/>
                <a:gd name="connsiteX54" fmla="*/ 3364089 w 4030134"/>
                <a:gd name="connsiteY54" fmla="*/ 3138312 h 3307645"/>
                <a:gd name="connsiteX55" fmla="*/ 3499556 w 4030134"/>
                <a:gd name="connsiteY55" fmla="*/ 3183467 h 3307645"/>
                <a:gd name="connsiteX56" fmla="*/ 3533423 w 4030134"/>
                <a:gd name="connsiteY56" fmla="*/ 3194756 h 3307645"/>
                <a:gd name="connsiteX57" fmla="*/ 3567289 w 4030134"/>
                <a:gd name="connsiteY57" fmla="*/ 3206045 h 3307645"/>
                <a:gd name="connsiteX58" fmla="*/ 3646311 w 4030134"/>
                <a:gd name="connsiteY58" fmla="*/ 3228623 h 3307645"/>
                <a:gd name="connsiteX59" fmla="*/ 3691467 w 4030134"/>
                <a:gd name="connsiteY59" fmla="*/ 3239912 h 3307645"/>
                <a:gd name="connsiteX60" fmla="*/ 3759200 w 4030134"/>
                <a:gd name="connsiteY60" fmla="*/ 3262489 h 3307645"/>
                <a:gd name="connsiteX61" fmla="*/ 3962400 w 4030134"/>
                <a:gd name="connsiteY61" fmla="*/ 3285067 h 3307645"/>
                <a:gd name="connsiteX62" fmla="*/ 4030134 w 4030134"/>
                <a:gd name="connsiteY62" fmla="*/ 3307645 h 3307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4030134" h="3307645">
                  <a:moveTo>
                    <a:pt x="0" y="0"/>
                  </a:moveTo>
                  <a:cubicBezTo>
                    <a:pt x="3763" y="11289"/>
                    <a:pt x="8403" y="22323"/>
                    <a:pt x="11289" y="33867"/>
                  </a:cubicBezTo>
                  <a:cubicBezTo>
                    <a:pt x="15943" y="52482"/>
                    <a:pt x="15841" y="72346"/>
                    <a:pt x="22578" y="90312"/>
                  </a:cubicBezTo>
                  <a:cubicBezTo>
                    <a:pt x="27342" y="103016"/>
                    <a:pt x="38659" y="112267"/>
                    <a:pt x="45156" y="124178"/>
                  </a:cubicBezTo>
                  <a:cubicBezTo>
                    <a:pt x="61273" y="153725"/>
                    <a:pt x="71642" y="186485"/>
                    <a:pt x="90311" y="214489"/>
                  </a:cubicBezTo>
                  <a:cubicBezTo>
                    <a:pt x="105363" y="237067"/>
                    <a:pt x="126886" y="256480"/>
                    <a:pt x="135467" y="282223"/>
                  </a:cubicBezTo>
                  <a:cubicBezTo>
                    <a:pt x="139230" y="293512"/>
                    <a:pt x="140977" y="305687"/>
                    <a:pt x="146756" y="316089"/>
                  </a:cubicBezTo>
                  <a:cubicBezTo>
                    <a:pt x="146771" y="316116"/>
                    <a:pt x="203191" y="400742"/>
                    <a:pt x="214489" y="417689"/>
                  </a:cubicBezTo>
                  <a:cubicBezTo>
                    <a:pt x="222015" y="428978"/>
                    <a:pt x="232776" y="438685"/>
                    <a:pt x="237067" y="451556"/>
                  </a:cubicBezTo>
                  <a:cubicBezTo>
                    <a:pt x="263936" y="532160"/>
                    <a:pt x="246444" y="499487"/>
                    <a:pt x="282223" y="553156"/>
                  </a:cubicBezTo>
                  <a:cubicBezTo>
                    <a:pt x="310594" y="638275"/>
                    <a:pt x="272325" y="533362"/>
                    <a:pt x="316089" y="620889"/>
                  </a:cubicBezTo>
                  <a:cubicBezTo>
                    <a:pt x="321411" y="631532"/>
                    <a:pt x="321599" y="644354"/>
                    <a:pt x="327378" y="654756"/>
                  </a:cubicBezTo>
                  <a:cubicBezTo>
                    <a:pt x="340556" y="678476"/>
                    <a:pt x="357482" y="699911"/>
                    <a:pt x="372534" y="722489"/>
                  </a:cubicBezTo>
                  <a:lnTo>
                    <a:pt x="440267" y="824089"/>
                  </a:lnTo>
                  <a:lnTo>
                    <a:pt x="485423" y="891823"/>
                  </a:lnTo>
                  <a:cubicBezTo>
                    <a:pt x="492949" y="903112"/>
                    <a:pt x="496711" y="918163"/>
                    <a:pt x="508000" y="925689"/>
                  </a:cubicBezTo>
                  <a:lnTo>
                    <a:pt x="541867" y="948267"/>
                  </a:lnTo>
                  <a:cubicBezTo>
                    <a:pt x="545630" y="959556"/>
                    <a:pt x="547377" y="971732"/>
                    <a:pt x="553156" y="982134"/>
                  </a:cubicBezTo>
                  <a:cubicBezTo>
                    <a:pt x="553156" y="982135"/>
                    <a:pt x="609600" y="1066801"/>
                    <a:pt x="620889" y="1083734"/>
                  </a:cubicBezTo>
                  <a:lnTo>
                    <a:pt x="688623" y="1185334"/>
                  </a:lnTo>
                  <a:cubicBezTo>
                    <a:pt x="688625" y="1185336"/>
                    <a:pt x="733777" y="1253066"/>
                    <a:pt x="733778" y="1253067"/>
                  </a:cubicBezTo>
                  <a:cubicBezTo>
                    <a:pt x="827852" y="1381008"/>
                    <a:pt x="1162756" y="1830682"/>
                    <a:pt x="1253067" y="1952978"/>
                  </a:cubicBezTo>
                  <a:cubicBezTo>
                    <a:pt x="1260953" y="1964018"/>
                    <a:pt x="1266959" y="1976422"/>
                    <a:pt x="1275645" y="1986845"/>
                  </a:cubicBezTo>
                  <a:cubicBezTo>
                    <a:pt x="1285865" y="1999110"/>
                    <a:pt x="1298222" y="2009423"/>
                    <a:pt x="1309511" y="2020712"/>
                  </a:cubicBezTo>
                  <a:cubicBezTo>
                    <a:pt x="1319972" y="2052095"/>
                    <a:pt x="1320035" y="2062185"/>
                    <a:pt x="1343378" y="2088445"/>
                  </a:cubicBezTo>
                  <a:cubicBezTo>
                    <a:pt x="1364591" y="2112310"/>
                    <a:pt x="1393400" y="2129611"/>
                    <a:pt x="1411111" y="2156178"/>
                  </a:cubicBezTo>
                  <a:cubicBezTo>
                    <a:pt x="1418637" y="2167467"/>
                    <a:pt x="1424675" y="2179904"/>
                    <a:pt x="1433689" y="2190045"/>
                  </a:cubicBezTo>
                  <a:cubicBezTo>
                    <a:pt x="1454902" y="2213910"/>
                    <a:pt x="1483712" y="2231211"/>
                    <a:pt x="1501423" y="2257778"/>
                  </a:cubicBezTo>
                  <a:cubicBezTo>
                    <a:pt x="1516475" y="2280356"/>
                    <a:pt x="1524000" y="2310461"/>
                    <a:pt x="1546578" y="2325512"/>
                  </a:cubicBezTo>
                  <a:cubicBezTo>
                    <a:pt x="1630657" y="2381562"/>
                    <a:pt x="1527398" y="2309528"/>
                    <a:pt x="1614311" y="2381956"/>
                  </a:cubicBezTo>
                  <a:cubicBezTo>
                    <a:pt x="1624734" y="2390642"/>
                    <a:pt x="1638037" y="2395520"/>
                    <a:pt x="1648178" y="2404534"/>
                  </a:cubicBezTo>
                  <a:cubicBezTo>
                    <a:pt x="1778557" y="2520427"/>
                    <a:pt x="1652411" y="2429934"/>
                    <a:pt x="1783645" y="2517423"/>
                  </a:cubicBezTo>
                  <a:cubicBezTo>
                    <a:pt x="1783647" y="2517425"/>
                    <a:pt x="1851377" y="2562577"/>
                    <a:pt x="1851378" y="2562578"/>
                  </a:cubicBezTo>
                  <a:cubicBezTo>
                    <a:pt x="1893659" y="2604859"/>
                    <a:pt x="1870099" y="2591396"/>
                    <a:pt x="1919111" y="2607734"/>
                  </a:cubicBezTo>
                  <a:cubicBezTo>
                    <a:pt x="1944078" y="2632700"/>
                    <a:pt x="1955412" y="2648461"/>
                    <a:pt x="1986845" y="2664178"/>
                  </a:cubicBezTo>
                  <a:cubicBezTo>
                    <a:pt x="1997488" y="2669500"/>
                    <a:pt x="2010309" y="2669688"/>
                    <a:pt x="2020711" y="2675467"/>
                  </a:cubicBezTo>
                  <a:cubicBezTo>
                    <a:pt x="2044432" y="2688645"/>
                    <a:pt x="2062702" y="2712042"/>
                    <a:pt x="2088445" y="2720623"/>
                  </a:cubicBezTo>
                  <a:lnTo>
                    <a:pt x="2156178" y="2743200"/>
                  </a:lnTo>
                  <a:lnTo>
                    <a:pt x="2190045" y="2754489"/>
                  </a:lnTo>
                  <a:cubicBezTo>
                    <a:pt x="2201334" y="2765778"/>
                    <a:pt x="2209955" y="2780603"/>
                    <a:pt x="2223911" y="2788356"/>
                  </a:cubicBezTo>
                  <a:cubicBezTo>
                    <a:pt x="2244715" y="2799914"/>
                    <a:pt x="2269067" y="2803408"/>
                    <a:pt x="2291645" y="2810934"/>
                  </a:cubicBezTo>
                  <a:cubicBezTo>
                    <a:pt x="2302934" y="2814697"/>
                    <a:pt x="2315610" y="2815623"/>
                    <a:pt x="2325511" y="2822223"/>
                  </a:cubicBezTo>
                  <a:cubicBezTo>
                    <a:pt x="2390599" y="2865613"/>
                    <a:pt x="2327808" y="2828044"/>
                    <a:pt x="2393245" y="2856089"/>
                  </a:cubicBezTo>
                  <a:cubicBezTo>
                    <a:pt x="2408713" y="2862718"/>
                    <a:pt x="2422775" y="2872417"/>
                    <a:pt x="2438400" y="2878667"/>
                  </a:cubicBezTo>
                  <a:cubicBezTo>
                    <a:pt x="2460497" y="2887506"/>
                    <a:pt x="2484847" y="2890602"/>
                    <a:pt x="2506134" y="2901245"/>
                  </a:cubicBezTo>
                  <a:cubicBezTo>
                    <a:pt x="2557453" y="2926904"/>
                    <a:pt x="2582064" y="2944531"/>
                    <a:pt x="2630311" y="2957689"/>
                  </a:cubicBezTo>
                  <a:cubicBezTo>
                    <a:pt x="2660248" y="2965854"/>
                    <a:pt x="2691185" y="2970454"/>
                    <a:pt x="2720623" y="2980267"/>
                  </a:cubicBezTo>
                  <a:cubicBezTo>
                    <a:pt x="2881579" y="3033920"/>
                    <a:pt x="2714089" y="2980013"/>
                    <a:pt x="2833511" y="3014134"/>
                  </a:cubicBezTo>
                  <a:cubicBezTo>
                    <a:pt x="2844953" y="3017403"/>
                    <a:pt x="2855898" y="3022292"/>
                    <a:pt x="2867378" y="3025423"/>
                  </a:cubicBezTo>
                  <a:cubicBezTo>
                    <a:pt x="2897315" y="3033587"/>
                    <a:pt x="2928251" y="3038187"/>
                    <a:pt x="2957689" y="3048000"/>
                  </a:cubicBezTo>
                  <a:cubicBezTo>
                    <a:pt x="2968978" y="3051763"/>
                    <a:pt x="2980012" y="3056403"/>
                    <a:pt x="2991556" y="3059289"/>
                  </a:cubicBezTo>
                  <a:cubicBezTo>
                    <a:pt x="3063198" y="3077200"/>
                    <a:pt x="3054015" y="3065057"/>
                    <a:pt x="3138311" y="3093156"/>
                  </a:cubicBezTo>
                  <a:cubicBezTo>
                    <a:pt x="3149600" y="3096919"/>
                    <a:pt x="3160634" y="3101559"/>
                    <a:pt x="3172178" y="3104445"/>
                  </a:cubicBezTo>
                  <a:cubicBezTo>
                    <a:pt x="3190793" y="3109099"/>
                    <a:pt x="3209727" y="3112399"/>
                    <a:pt x="3228623" y="3115734"/>
                  </a:cubicBezTo>
                  <a:cubicBezTo>
                    <a:pt x="3273705" y="3123690"/>
                    <a:pt x="3320660" y="3123836"/>
                    <a:pt x="3364089" y="3138312"/>
                  </a:cubicBezTo>
                  <a:lnTo>
                    <a:pt x="3499556" y="3183467"/>
                  </a:lnTo>
                  <a:lnTo>
                    <a:pt x="3533423" y="3194756"/>
                  </a:lnTo>
                  <a:cubicBezTo>
                    <a:pt x="3544712" y="3198519"/>
                    <a:pt x="3555745" y="3203159"/>
                    <a:pt x="3567289" y="3206045"/>
                  </a:cubicBezTo>
                  <a:cubicBezTo>
                    <a:pt x="3708457" y="3241337"/>
                    <a:pt x="3532944" y="3196232"/>
                    <a:pt x="3646311" y="3228623"/>
                  </a:cubicBezTo>
                  <a:cubicBezTo>
                    <a:pt x="3661229" y="3232885"/>
                    <a:pt x="3676606" y="3235454"/>
                    <a:pt x="3691467" y="3239912"/>
                  </a:cubicBezTo>
                  <a:cubicBezTo>
                    <a:pt x="3714262" y="3246750"/>
                    <a:pt x="3735725" y="3258576"/>
                    <a:pt x="3759200" y="3262489"/>
                  </a:cubicBezTo>
                  <a:cubicBezTo>
                    <a:pt x="3871629" y="3281227"/>
                    <a:pt x="3804124" y="3271877"/>
                    <a:pt x="3962400" y="3285067"/>
                  </a:cubicBezTo>
                  <a:cubicBezTo>
                    <a:pt x="4015719" y="3298397"/>
                    <a:pt x="3993679" y="3289417"/>
                    <a:pt x="4030134" y="3307645"/>
                  </a:cubicBezTo>
                </a:path>
              </a:pathLst>
            </a:cu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374" name="TextBox 7"/>
            <p:cNvSpPr txBox="1">
              <a:spLocks noChangeArrowheads="1"/>
            </p:cNvSpPr>
            <p:nvPr/>
          </p:nvSpPr>
          <p:spPr bwMode="auto">
            <a:xfrm>
              <a:off x="5827355" y="5259651"/>
              <a:ext cx="7858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/>
                <a:t>Z</a:t>
              </a:r>
              <a:endParaRPr lang="ru-RU" sz="2800" i="1"/>
            </a:p>
          </p:txBody>
        </p:sp>
        <p:sp>
          <p:nvSpPr>
            <p:cNvPr id="15375" name="TextBox 8"/>
            <p:cNvSpPr txBox="1">
              <a:spLocks noChangeArrowheads="1"/>
            </p:cNvSpPr>
            <p:nvPr/>
          </p:nvSpPr>
          <p:spPr bwMode="auto">
            <a:xfrm>
              <a:off x="785786" y="1977086"/>
              <a:ext cx="50006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 i="1"/>
                <a:t>E</a:t>
              </a:r>
              <a:endParaRPr lang="ru-RU" sz="2800" i="1"/>
            </a:p>
          </p:txBody>
        </p:sp>
        <p:sp>
          <p:nvSpPr>
            <p:cNvPr id="15376" name="TextBox 9"/>
            <p:cNvSpPr txBox="1">
              <a:spLocks noChangeArrowheads="1"/>
            </p:cNvSpPr>
            <p:nvPr/>
          </p:nvSpPr>
          <p:spPr bwMode="auto">
            <a:xfrm>
              <a:off x="1281782" y="2744328"/>
              <a:ext cx="857256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/>
                <a:t>4s</a:t>
              </a:r>
              <a:endParaRPr lang="ru-RU" sz="2800"/>
            </a:p>
          </p:txBody>
        </p:sp>
        <p:sp>
          <p:nvSpPr>
            <p:cNvPr id="15377" name="TextBox 11"/>
            <p:cNvSpPr txBox="1">
              <a:spLocks noChangeArrowheads="1"/>
            </p:cNvSpPr>
            <p:nvPr/>
          </p:nvSpPr>
          <p:spPr bwMode="auto">
            <a:xfrm>
              <a:off x="1285852" y="1834331"/>
              <a:ext cx="10001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/>
                <a:t>3d</a:t>
              </a:r>
              <a:endParaRPr lang="ru-RU" sz="2800"/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 rot="5400000">
              <a:off x="2322972" y="4482375"/>
              <a:ext cx="1835492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9" name="TextBox 14"/>
            <p:cNvSpPr txBox="1">
              <a:spLocks noChangeArrowheads="1"/>
            </p:cNvSpPr>
            <p:nvPr/>
          </p:nvSpPr>
          <p:spPr bwMode="auto">
            <a:xfrm>
              <a:off x="2954842" y="5267059"/>
              <a:ext cx="200026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/>
                <a:t>24</a:t>
              </a:r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 rot="5400000">
              <a:off x="101974" y="3548751"/>
              <a:ext cx="3563013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1" name="TextBox 18"/>
            <p:cNvSpPr txBox="1">
              <a:spLocks noChangeArrowheads="1"/>
            </p:cNvSpPr>
            <p:nvPr/>
          </p:nvSpPr>
          <p:spPr bwMode="auto">
            <a:xfrm>
              <a:off x="1597520" y="5274644"/>
              <a:ext cx="64294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/>
                <a:t>21</a:t>
              </a:r>
              <a:endParaRPr lang="ru-RU" sz="2800"/>
            </a:p>
          </p:txBody>
        </p:sp>
        <p:cxnSp>
          <p:nvCxnSpPr>
            <p:cNvPr id="81" name="Прямая соединительная линия 80"/>
            <p:cNvCxnSpPr/>
            <p:nvPr/>
          </p:nvCxnSpPr>
          <p:spPr>
            <a:xfrm rot="5400000">
              <a:off x="4719282" y="4915050"/>
              <a:ext cx="900281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83" name="TextBox 81"/>
            <p:cNvSpPr txBox="1">
              <a:spLocks noChangeArrowheads="1"/>
            </p:cNvSpPr>
            <p:nvPr/>
          </p:nvSpPr>
          <p:spPr bwMode="auto">
            <a:xfrm>
              <a:off x="4887372" y="5267059"/>
              <a:ext cx="785818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800"/>
                <a:t>29</a:t>
              </a:r>
              <a:endParaRPr lang="ru-RU" sz="2800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1830303" y="2831862"/>
              <a:ext cx="144454" cy="14290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1812841" y="1977628"/>
              <a:ext cx="142867" cy="14448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3158966" y="3917914"/>
              <a:ext cx="142867" cy="14448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5098782" y="4800728"/>
              <a:ext cx="142867" cy="144489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5106720" y="4538742"/>
              <a:ext cx="142867" cy="142902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92" name="Объект 1"/>
          <p:cNvPicPr>
            <a:picLocks noChangeArrowheads="1"/>
          </p:cNvPicPr>
          <p:nvPr/>
        </p:nvPicPr>
        <p:blipFill>
          <a:blip r:embed="rId2" cstate="print"/>
          <a:srcRect t="32601" b="52785"/>
          <a:stretch>
            <a:fillRect/>
          </a:stretch>
        </p:blipFill>
        <p:spPr bwMode="auto">
          <a:xfrm>
            <a:off x="115888" y="142852"/>
            <a:ext cx="881380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83" grpId="0"/>
      <p:bldP spid="1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1\Desktop\23824891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06663"/>
            <a:ext cx="1819275" cy="10668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4437112"/>
            <a:ext cx="4065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Следующая тема Химическая связь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2348880"/>
            <a:ext cx="48558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 кванты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285720" y="272735"/>
            <a:ext cx="857256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  <a:sym typeface="Wingdings 3"/>
              </a:rPr>
              <a:t>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1900г.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М.Планк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квантовая теория света.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Квант энергии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Е =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hν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Постоянная Планка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h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= 6,625·10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-34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Дж·с.</a:t>
            </a:r>
          </a:p>
          <a:p>
            <a:pPr>
              <a:spcBef>
                <a:spcPts val="600"/>
              </a:spcBef>
              <a:buFont typeface="Wingdings 3" pitchFamily="18" charset="2"/>
              <a:buChar char="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1905 г. </a:t>
            </a:r>
            <a:r>
              <a:rPr lang="ru-RU" sz="2400" u="sng" dirty="0" smtClean="0">
                <a:latin typeface="Arial" pitchFamily="34" charset="0"/>
                <a:cs typeface="Arial" pitchFamily="34" charset="0"/>
              </a:rPr>
              <a:t>А. Эйнштейн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Корпускулярно 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волновая </a:t>
            </a:r>
            <a:r>
              <a:rPr lang="ru-RU" sz="2400" i="1" dirty="0" smtClean="0">
                <a:latin typeface="Arial" pitchFamily="34" charset="0"/>
                <a:cs typeface="Arial" pitchFamily="34" charset="0"/>
              </a:rPr>
              <a:t>природа света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фотоны.       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 = mc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Объединённое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ур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Планка-Эйнштейна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ru-RU" sz="40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ν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 mc</a:t>
            </a:r>
            <a:r>
              <a:rPr kumimoji="0" lang="ru-RU" sz="3200" b="1" i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т.к.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Wingdings 3" pitchFamily="18" charset="2"/>
              </a:rPr>
              <a:t>ν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=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с/λ,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то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=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/(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mc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).</a:t>
            </a:r>
          </a:p>
          <a:p>
            <a:pPr lvl="0" algn="just" fontAlgn="base">
              <a:spcBef>
                <a:spcPts val="1200"/>
              </a:spcBef>
              <a:spcAft>
                <a:spcPct val="0"/>
              </a:spcAft>
            </a:pPr>
            <a:r>
              <a:rPr lang="ru-RU" sz="2400" dirty="0" smtClean="0">
                <a:sym typeface="Wingdings 3"/>
              </a:rPr>
              <a:t></a:t>
            </a:r>
            <a:r>
              <a:rPr lang="ru-RU" sz="2400" dirty="0" smtClean="0"/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1924 г.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Де Бройль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для электрона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λ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=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h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/(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mv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). 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  <a:hlinkClick r:id="rId2" action="ppaction://hlinksldjump"/>
              </a:rPr>
              <a:t>Электрон – это и корпускула и волна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 3" pitchFamily="18" charset="2"/>
              <a:buChar char=""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Принцип неопределённостей Гейзенберга (1927)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 </a:t>
            </a:r>
            <a:r>
              <a:rPr lang="ru-RU" sz="32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Δ</a:t>
            </a:r>
            <a:r>
              <a:rPr lang="en-US" sz="32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x</a:t>
            </a:r>
            <a:r>
              <a:rPr lang="ru-RU" sz="32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·</a:t>
            </a:r>
            <a:r>
              <a:rPr lang="en-US" sz="3200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Δp</a:t>
            </a:r>
            <a:r>
              <a:rPr lang="en-US" sz="3200" b="1" baseline="-30000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x</a:t>
            </a:r>
            <a:r>
              <a:rPr lang="en-US" sz="3200" b="1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  <a:r>
              <a:rPr lang="ru-RU" sz="3200" b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≥ </a:t>
            </a:r>
            <a:r>
              <a:rPr lang="ru-RU" sz="3200" b="1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ħ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 или  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Δх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·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Δv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≥ </a:t>
            </a:r>
            <a:r>
              <a:rPr lang="ru-RU" sz="2400" dirty="0" err="1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h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/2πm</a:t>
            </a:r>
            <a:r>
              <a:rPr lang="ru-RU" sz="2400" baseline="-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е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– у атома нет чётких границ, электронное облако.</a:t>
            </a:r>
          </a:p>
          <a:p>
            <a:pPr lvl="0" indent="361950" algn="just" eaLnBrk="0" fontAlgn="base" hangingPunct="0">
              <a:spcBef>
                <a:spcPts val="60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Атомная орбиталь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(АО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) – граничная поверхность, внутри которой </a:t>
            </a:r>
            <a:r>
              <a:rPr lang="ru-RU" sz="2400" i="1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вероятность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нахождения электрона составляет не менее 90 - 95%.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4038600" cy="2359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2694" t="11035" r="12888" b="11266"/>
          <a:stretch>
            <a:fillRect/>
          </a:stretch>
        </p:blipFill>
        <p:spPr bwMode="auto">
          <a:xfrm>
            <a:off x="4709864" y="548680"/>
            <a:ext cx="4038600" cy="237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2024" y="4132207"/>
            <a:ext cx="4139952" cy="239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03648" y="3030051"/>
            <a:ext cx="626469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Частицы  мячики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6926" y="44624"/>
            <a:ext cx="589740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433996"/>
            <a:ext cx="5904656" cy="338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7504" y="2924944"/>
            <a:ext cx="412574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волны фотоны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5805264"/>
            <a:ext cx="3529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Интерференция волн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4512" y="-3"/>
            <a:ext cx="5976000" cy="360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3285" t="12085" r="13479" b="12316"/>
          <a:stretch>
            <a:fillRect/>
          </a:stretch>
        </p:blipFill>
        <p:spPr bwMode="auto">
          <a:xfrm>
            <a:off x="3204512" y="3556742"/>
            <a:ext cx="5976000" cy="332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r="44179"/>
          <a:stretch>
            <a:fillRect/>
          </a:stretch>
        </p:blipFill>
        <p:spPr bwMode="auto">
          <a:xfrm>
            <a:off x="0" y="1988840"/>
            <a:ext cx="3275856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5622" y="620688"/>
            <a:ext cx="32185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электроны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76056" y="5157192"/>
            <a:ext cx="4104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Интерференция волн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3285" t="12085" r="13479" b="12316"/>
          <a:stretch>
            <a:fillRect/>
          </a:stretch>
        </p:blipFill>
        <p:spPr bwMode="auto">
          <a:xfrm>
            <a:off x="35496" y="332656"/>
            <a:ext cx="9053006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4427984" y="5013176"/>
            <a:ext cx="3529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Интерференция волн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3285" t="12085" r="13479" b="12316"/>
          <a:stretch>
            <a:fillRect/>
          </a:stretch>
        </p:blipFill>
        <p:spPr bwMode="auto">
          <a:xfrm>
            <a:off x="1728192" y="0"/>
            <a:ext cx="6084168" cy="353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13066" t="12201" r="12767" b="13250"/>
          <a:stretch>
            <a:fillRect/>
          </a:stretch>
        </p:blipFill>
        <p:spPr bwMode="auto">
          <a:xfrm>
            <a:off x="1691680" y="3284984"/>
            <a:ext cx="6120680" cy="3555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004048" y="5805264"/>
            <a:ext cx="37444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</a:rPr>
              <a:t>нет интерференции</a:t>
            </a:r>
            <a:endParaRPr lang="ru-RU" sz="28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725144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hlinkClick r:id="rId4" action="ppaction://hlinksldjump"/>
              </a:rPr>
              <a:t>back</a:t>
            </a:r>
            <a:endParaRPr lang="ru-RU" sz="2400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234000" y="4585772"/>
            <a:ext cx="8676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hangingPunct="0">
              <a:spcBef>
                <a:spcPts val="600"/>
              </a:spcBef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lang="ru-RU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Е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энергия – это у электрона всё).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</a:t>
            </a:r>
          </a:p>
          <a:p>
            <a:pPr lvl="0" algn="just" eaLnBrk="0" fontAlgn="base" hangingPunct="0">
              <a:spcBef>
                <a:spcPts val="2400"/>
              </a:spcBef>
              <a:spcAft>
                <a:spcPct val="0"/>
              </a:spcAft>
            </a:pP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Волновая функция Ψ 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характеризует амплитуду электронной волны, а её квадрат Ψ</a:t>
            </a:r>
            <a:r>
              <a:rPr lang="ru-RU" sz="20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2</a:t>
            </a: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  <a:sym typeface="Wingdings 3" pitchFamily="18" charset="2"/>
              </a:rPr>
              <a:t> – плотность вероятности нахождения электрона в определённой области пространства.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804088" y="1206500"/>
          <a:ext cx="7440320" cy="2366963"/>
        </p:xfrm>
        <a:graphic>
          <a:graphicData uri="http://schemas.openxmlformats.org/presentationml/2006/ole">
            <p:oleObj spid="_x0000_s1026" name="Формула" r:id="rId3" imgW="2730500" imgH="863600" progId="">
              <p:embed/>
            </p:oleObj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67135" y="428604"/>
            <a:ext cx="6349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dirty="0" smtClean="0">
                <a:latin typeface="Arial" pitchFamily="34" charset="0"/>
                <a:ea typeface="Times New Roman" pitchFamily="18" charset="0"/>
              </a:rPr>
              <a:t>Уравнение Шредингера</a:t>
            </a:r>
            <a:r>
              <a:rPr lang="ru-RU" sz="3200" dirty="0" smtClean="0"/>
              <a:t> 1926 г.</a:t>
            </a:r>
            <a:endParaRPr lang="en-US" sz="3200" dirty="0" smtClean="0">
              <a:latin typeface="Arial" pitchFamily="34" charset="0"/>
              <a:ea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3657798"/>
            <a:ext cx="3050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kumimoji="0" lang="ru-RU" sz="5400" b="1" i="1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Ĥψ </a:t>
            </a:r>
            <a:r>
              <a:rPr kumimoji="0" lang="ru-RU" sz="5400" b="1" i="1" u="none" strike="noStrike" cap="none" spc="50" normalizeH="0" baseline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= </a:t>
            </a:r>
            <a:r>
              <a:rPr kumimoji="0" lang="ru-RU" sz="5400" b="1" i="1" u="none" strike="noStrike" cap="none" spc="50" normalizeH="0" baseline="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ea typeface="Times New Roman" pitchFamily="18" charset="0"/>
              </a:rPr>
              <a:t>Еψ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67544" y="3429000"/>
            <a:ext cx="2376264" cy="504056"/>
          </a:xfrm>
          <a:prstGeom prst="wedgeRoundRectCallout">
            <a:avLst>
              <a:gd name="adj1" fmla="val 62856"/>
              <a:gd name="adj2" fmla="val 79869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гамильтониан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946443"/>
            <a:ext cx="857256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sz="2800" b="1" dirty="0" smtClean="0">
                <a:latin typeface="Arial" pitchFamily="34" charset="0"/>
                <a:ea typeface="Times New Roman" pitchFamily="18" charset="0"/>
              </a:rPr>
              <a:t>Волновая функция </a:t>
            </a:r>
            <a:r>
              <a:rPr lang="ru-RU" sz="2800" b="1" i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ψ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– это функция четырёх квантовых чисел (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</a:rPr>
              <a:t>n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</a:rPr>
              <a:t>ℓ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</a:rPr>
              <a:t>m</a:t>
            </a:r>
            <a:r>
              <a:rPr lang="ru-RU" sz="2800" baseline="-30000" dirty="0" err="1" smtClean="0">
                <a:latin typeface="Arial" pitchFamily="34" charset="0"/>
                <a:ea typeface="Times New Roman" pitchFamily="18" charset="0"/>
              </a:rPr>
              <a:t>ℓ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2800" dirty="0" err="1" smtClean="0">
                <a:latin typeface="Arial" pitchFamily="34" charset="0"/>
                <a:ea typeface="Times New Roman" pitchFamily="18" charset="0"/>
              </a:rPr>
              <a:t>m</a:t>
            </a:r>
            <a:r>
              <a:rPr lang="ru-RU" sz="2800" baseline="-30000" dirty="0" err="1" smtClean="0">
                <a:latin typeface="Arial" pitchFamily="34" charset="0"/>
                <a:ea typeface="Times New Roman" pitchFamily="18" charset="0"/>
              </a:rPr>
              <a:t>s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).</a:t>
            </a:r>
            <a:endParaRPr lang="en-US" sz="2800" dirty="0" smtClean="0"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endParaRPr lang="en-US" sz="400" dirty="0" smtClean="0">
              <a:latin typeface="Arial" pitchFamily="34" charset="0"/>
              <a:ea typeface="Times New Roman" pitchFamily="18" charset="0"/>
            </a:endParaRPr>
          </a:p>
          <a:p>
            <a:pPr lvl="0" algn="ctr" eaLnBrk="0" hangingPunct="0"/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ψ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(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n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ℓ, m</a:t>
            </a:r>
            <a:r>
              <a:rPr lang="ru-RU" sz="3600" b="1" baseline="-300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ℓ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, m</a:t>
            </a:r>
            <a:r>
              <a:rPr lang="ru-RU" sz="3600" b="1" baseline="-30000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s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) = </a:t>
            </a:r>
            <a:r>
              <a:rPr lang="ru-RU" sz="3600" b="1" dirty="0" err="1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ψ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(</a:t>
            </a:r>
            <a:r>
              <a:rPr lang="en-US" sz="3600" b="1" dirty="0" smtClean="0">
                <a:solidFill>
                  <a:srgbClr val="C00000"/>
                </a:solidFill>
                <a:latin typeface="Arial" pitchFamily="34" charset="0"/>
                <a:ea typeface="Times New Roman" pitchFamily="18" charset="0"/>
              </a:rPr>
              <a:t>x, y, z, t)</a:t>
            </a:r>
          </a:p>
          <a:p>
            <a:pPr lvl="0" algn="ctr" eaLnBrk="0" hangingPunct="0"/>
            <a:endParaRPr lang="ru-RU" sz="400" dirty="0" smtClean="0">
              <a:latin typeface="Arial" pitchFamily="34" charset="0"/>
              <a:ea typeface="Times New Roman" pitchFamily="18" charset="0"/>
            </a:endParaRPr>
          </a:p>
          <a:p>
            <a:pPr lvl="0" indent="3175" eaLnBrk="0" hangingPunct="0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n</a:t>
            </a:r>
            <a:r>
              <a:rPr lang="en-US" sz="2800" dirty="0" smtClean="0">
                <a:latin typeface="Arial" pitchFamily="34" charset="0"/>
                <a:ea typeface="Times New Roman" pitchFamily="18" charset="0"/>
              </a:rPr>
              <a:t> –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главное квантовое число, </a:t>
            </a:r>
            <a:endParaRPr lang="en-US" sz="2800" dirty="0" smtClean="0">
              <a:latin typeface="Arial" pitchFamily="34" charset="0"/>
              <a:ea typeface="Times New Roman" pitchFamily="18" charset="0"/>
            </a:endParaRPr>
          </a:p>
          <a:p>
            <a:pPr lvl="0" indent="3175" eaLnBrk="0" hangingPunct="0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ℓ</a:t>
            </a:r>
            <a:r>
              <a:rPr lang="en-US" sz="2800" dirty="0" smtClean="0">
                <a:latin typeface="Arial" pitchFamily="34" charset="0"/>
                <a:ea typeface="Times New Roman" pitchFamily="18" charset="0"/>
              </a:rPr>
              <a:t> –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побочное (орбитальное) квантовое число, </a:t>
            </a:r>
            <a:endParaRPr lang="en-US" sz="2800" dirty="0" smtClean="0">
              <a:latin typeface="Arial" pitchFamily="34" charset="0"/>
              <a:ea typeface="Times New Roman" pitchFamily="18" charset="0"/>
            </a:endParaRPr>
          </a:p>
          <a:p>
            <a:pPr lvl="0" indent="3175" eaLnBrk="0" hangingPunct="0"/>
            <a:r>
              <a:rPr lang="ru-RU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m</a:t>
            </a:r>
            <a:r>
              <a:rPr lang="ru-RU" sz="2800" b="1" baseline="-300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ℓ</a:t>
            </a:r>
            <a:r>
              <a:rPr lang="ru-RU" sz="2800" b="1" baseline="-30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</a:rPr>
              <a:t>–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магнитное (азимутальное) квантовое число, </a:t>
            </a:r>
            <a:endParaRPr lang="en-US" sz="2800" dirty="0" smtClean="0">
              <a:latin typeface="Arial" pitchFamily="34" charset="0"/>
              <a:ea typeface="Times New Roman" pitchFamily="18" charset="0"/>
            </a:endParaRPr>
          </a:p>
          <a:p>
            <a:pPr lvl="0" indent="3175" eaLnBrk="0" hangingPunct="0"/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m</a:t>
            </a:r>
            <a:r>
              <a:rPr lang="en-US" sz="2800" b="1" baseline="-250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</a:rPr>
              <a:t>s</a:t>
            </a:r>
            <a:r>
              <a:rPr lang="ru-RU" sz="2800" baseline="-30000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</a:rPr>
              <a:t>–</a:t>
            </a:r>
            <a:r>
              <a:rPr lang="ru-RU" sz="2800" dirty="0" smtClean="0">
                <a:latin typeface="Arial" pitchFamily="34" charset="0"/>
                <a:ea typeface="Times New Roman" pitchFamily="18" charset="0"/>
              </a:rPr>
              <a:t> магнитное спиновое квантовое число.</a:t>
            </a:r>
            <a:endParaRPr lang="ru-RU" sz="2800" dirty="0" smtClean="0"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14" y="943490"/>
            <a:ext cx="44292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200" b="1" i="1" dirty="0" smtClean="0">
                <a:latin typeface="Arial" pitchFamily="34" charset="0"/>
                <a:ea typeface="Times New Roman" pitchFamily="18" charset="0"/>
              </a:rPr>
              <a:t>КВАНТОВЫЕ ЧИСЛА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/>
        </p:nvSpPr>
        <p:spPr bwMode="auto">
          <a:xfrm>
            <a:off x="428596" y="428604"/>
            <a:ext cx="814393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Главное квантовое число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определяет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энергию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электрона и может принимать только целочисленные значения: 1, 2, 3 ... и т. д.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Каждому значению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соответствует определённый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уровень энергии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электрона: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&lt; Е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&lt; Е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3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&lt; ... и т.д.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Обычно представляется в виде: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 bwMode="auto">
          <a:xfrm>
            <a:off x="5929324" y="3500438"/>
            <a:ext cx="2357881" cy="3140710"/>
            <a:chOff x="4701" y="846"/>
            <a:chExt cx="1883" cy="2507"/>
          </a:xfrm>
        </p:grpSpPr>
        <p:sp>
          <p:nvSpPr>
            <p:cNvPr id="4" name="AutoShape 9"/>
            <p:cNvSpPr>
              <a:spLocks noChangeAspect="1" noChangeArrowheads="1" noTextEdit="1"/>
            </p:cNvSpPr>
            <p:nvPr/>
          </p:nvSpPr>
          <p:spPr bwMode="auto">
            <a:xfrm>
              <a:off x="4701" y="846"/>
              <a:ext cx="1883" cy="250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5" name="Arc 8"/>
            <p:cNvSpPr>
              <a:spLocks/>
            </p:cNvSpPr>
            <p:nvPr/>
          </p:nvSpPr>
          <p:spPr bwMode="auto">
            <a:xfrm>
              <a:off x="4930" y="1231"/>
              <a:ext cx="994" cy="138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8761"/>
                <a:gd name="T2" fmla="*/ 20379 w 21600"/>
                <a:gd name="T3" fmla="*/ 28761 h 28761"/>
                <a:gd name="T4" fmla="*/ 0 w 21600"/>
                <a:gd name="T5" fmla="*/ 21600 h 28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876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038"/>
                    <a:pt x="21186" y="26459"/>
                    <a:pt x="20378" y="28760"/>
                  </a:cubicBezTo>
                </a:path>
                <a:path w="21600" h="2876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038"/>
                    <a:pt x="21186" y="26459"/>
                    <a:pt x="20378" y="2876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6" name="Arc 7"/>
            <p:cNvSpPr>
              <a:spLocks/>
            </p:cNvSpPr>
            <p:nvPr/>
          </p:nvSpPr>
          <p:spPr bwMode="auto">
            <a:xfrm>
              <a:off x="4908" y="1572"/>
              <a:ext cx="663" cy="105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2606"/>
                <a:gd name="T2" fmla="*/ 18586 w 21600"/>
                <a:gd name="T3" fmla="*/ 32606 h 32606"/>
                <a:gd name="T4" fmla="*/ 0 w 21600"/>
                <a:gd name="T5" fmla="*/ 21600 h 32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260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472"/>
                    <a:pt x="20558" y="29273"/>
                    <a:pt x="18585" y="32605"/>
                  </a:cubicBezTo>
                </a:path>
                <a:path w="21600" h="3260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5472"/>
                    <a:pt x="20558" y="29273"/>
                    <a:pt x="18585" y="3260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7" name="Arc 6"/>
            <p:cNvSpPr>
              <a:spLocks/>
            </p:cNvSpPr>
            <p:nvPr/>
          </p:nvSpPr>
          <p:spPr bwMode="auto">
            <a:xfrm>
              <a:off x="4911" y="1891"/>
              <a:ext cx="375" cy="73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39962"/>
                <a:gd name="T2" fmla="*/ 11376 w 21600"/>
                <a:gd name="T3" fmla="*/ 39962 h 39962"/>
                <a:gd name="T4" fmla="*/ 0 w 21600"/>
                <a:gd name="T5" fmla="*/ 21600 h 39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39962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077"/>
                    <a:pt x="17732" y="36023"/>
                    <a:pt x="11375" y="39961"/>
                  </a:cubicBezTo>
                </a:path>
                <a:path w="21600" h="39962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9077"/>
                    <a:pt x="17732" y="36023"/>
                    <a:pt x="11375" y="3996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9" name="Arc 4"/>
            <p:cNvSpPr>
              <a:spLocks/>
            </p:cNvSpPr>
            <p:nvPr/>
          </p:nvSpPr>
          <p:spPr bwMode="auto">
            <a:xfrm>
              <a:off x="4911" y="937"/>
              <a:ext cx="1401" cy="17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8826"/>
                <a:gd name="T2" fmla="*/ 20356 w 21600"/>
                <a:gd name="T3" fmla="*/ 28826 h 28826"/>
                <a:gd name="T4" fmla="*/ 0 w 21600"/>
                <a:gd name="T5" fmla="*/ 21600 h 28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8826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061"/>
                    <a:pt x="21179" y="26505"/>
                    <a:pt x="20355" y="28825"/>
                  </a:cubicBezTo>
                </a:path>
                <a:path w="21600" h="28826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061"/>
                    <a:pt x="21179" y="26505"/>
                    <a:pt x="20355" y="28825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10" name="Text Box 3"/>
            <p:cNvSpPr txBox="1">
              <a:spLocks noChangeArrowheads="1"/>
            </p:cNvSpPr>
            <p:nvPr/>
          </p:nvSpPr>
          <p:spPr bwMode="auto">
            <a:xfrm>
              <a:off x="4861" y="2686"/>
              <a:ext cx="1639" cy="667"/>
            </a:xfrm>
            <a:prstGeom prst="rect">
              <a:avLst/>
            </a:prstGeom>
            <a:solidFill>
              <a:srgbClr val="FFFFFF"/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79553" tIns="39776" rIns="79553" bIns="397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1     2    3   4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К    L   М   N</a:t>
              </a:r>
              <a:endPara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1" name="Блок-схема: ИЛИ 10"/>
          <p:cNvSpPr>
            <a:spLocks noChangeAspect="1"/>
          </p:cNvSpPr>
          <p:nvPr/>
        </p:nvSpPr>
        <p:spPr>
          <a:xfrm>
            <a:off x="6072198" y="5214950"/>
            <a:ext cx="216000" cy="216000"/>
          </a:xfrm>
          <a:prstGeom prst="flowChartOr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2071670" y="5143512"/>
            <a:ext cx="5722618" cy="1214446"/>
            <a:chOff x="838" y="6915"/>
            <a:chExt cx="5443" cy="1154"/>
          </a:xfrm>
        </p:grpSpPr>
        <p:sp>
          <p:nvSpPr>
            <p:cNvPr id="16401" name="AutoShape 17"/>
            <p:cNvSpPr>
              <a:spLocks noChangeAspect="1" noChangeArrowheads="1" noTextEdit="1"/>
            </p:cNvSpPr>
            <p:nvPr/>
          </p:nvSpPr>
          <p:spPr bwMode="auto">
            <a:xfrm>
              <a:off x="838" y="6915"/>
              <a:ext cx="5443" cy="1154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sp>
          <p:nvSpPr>
            <p:cNvPr id="16400" name="Oval 16"/>
            <p:cNvSpPr>
              <a:spLocks noChangeArrowheads="1"/>
            </p:cNvSpPr>
            <p:nvPr/>
          </p:nvSpPr>
          <p:spPr bwMode="auto">
            <a:xfrm>
              <a:off x="2145" y="7048"/>
              <a:ext cx="578" cy="573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465" y="6959"/>
              <a:ext cx="960" cy="398"/>
              <a:chOff x="3465" y="7199"/>
              <a:chExt cx="789" cy="398"/>
            </a:xfrm>
          </p:grpSpPr>
          <p:sp>
            <p:nvSpPr>
              <p:cNvPr id="16399" name="Oval 15"/>
              <p:cNvSpPr>
                <a:spLocks noChangeArrowheads="1"/>
              </p:cNvSpPr>
              <p:nvPr/>
            </p:nvSpPr>
            <p:spPr bwMode="auto">
              <a:xfrm>
                <a:off x="3465" y="7199"/>
                <a:ext cx="398" cy="397"/>
              </a:xfrm>
              <a:prstGeom prst="ellips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  <p:sp>
            <p:nvSpPr>
              <p:cNvPr id="16398" name="Oval 14"/>
              <p:cNvSpPr>
                <a:spLocks noChangeArrowheads="1"/>
              </p:cNvSpPr>
              <p:nvPr/>
            </p:nvSpPr>
            <p:spPr bwMode="auto">
              <a:xfrm>
                <a:off x="3856" y="7199"/>
                <a:ext cx="398" cy="398"/>
              </a:xfrm>
              <a:prstGeom prst="ellips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4908" y="6915"/>
              <a:ext cx="1065" cy="1035"/>
              <a:chOff x="3540" y="8835"/>
              <a:chExt cx="1065" cy="1035"/>
            </a:xfrm>
          </p:grpSpPr>
          <p:sp>
            <p:nvSpPr>
              <p:cNvPr id="16396" name="Freeform 12"/>
              <p:cNvSpPr>
                <a:spLocks/>
              </p:cNvSpPr>
              <p:nvPr/>
            </p:nvSpPr>
            <p:spPr bwMode="auto">
              <a:xfrm>
                <a:off x="3955" y="8835"/>
                <a:ext cx="258" cy="525"/>
              </a:xfrm>
              <a:custGeom>
                <a:avLst/>
                <a:gdLst/>
                <a:ahLst/>
                <a:cxnLst>
                  <a:cxn ang="0">
                    <a:pos x="126" y="525"/>
                  </a:cxn>
                  <a:cxn ang="0">
                    <a:pos x="1" y="120"/>
                  </a:cxn>
                  <a:cxn ang="0">
                    <a:pos x="121" y="0"/>
                  </a:cxn>
                  <a:cxn ang="0">
                    <a:pos x="257" y="120"/>
                  </a:cxn>
                  <a:cxn ang="0">
                    <a:pos x="126" y="525"/>
                  </a:cxn>
                </a:cxnLst>
                <a:rect l="0" t="0" r="r" b="b"/>
                <a:pathLst>
                  <a:path w="258" h="525">
                    <a:moveTo>
                      <a:pt x="126" y="525"/>
                    </a:moveTo>
                    <a:cubicBezTo>
                      <a:pt x="83" y="525"/>
                      <a:pt x="2" y="207"/>
                      <a:pt x="1" y="120"/>
                    </a:cubicBezTo>
                    <a:cubicBezTo>
                      <a:pt x="0" y="33"/>
                      <a:pt x="78" y="0"/>
                      <a:pt x="121" y="0"/>
                    </a:cubicBezTo>
                    <a:cubicBezTo>
                      <a:pt x="164" y="0"/>
                      <a:pt x="256" y="33"/>
                      <a:pt x="257" y="120"/>
                    </a:cubicBezTo>
                    <a:cubicBezTo>
                      <a:pt x="258" y="207"/>
                      <a:pt x="169" y="515"/>
                      <a:pt x="126" y="525"/>
                    </a:cubicBez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  <p:sp>
            <p:nvSpPr>
              <p:cNvPr id="16395" name="Freeform 11"/>
              <p:cNvSpPr>
                <a:spLocks/>
              </p:cNvSpPr>
              <p:nvPr/>
            </p:nvSpPr>
            <p:spPr bwMode="auto">
              <a:xfrm rot="5400000">
                <a:off x="4214" y="9075"/>
                <a:ext cx="258" cy="525"/>
              </a:xfrm>
              <a:custGeom>
                <a:avLst/>
                <a:gdLst/>
                <a:ahLst/>
                <a:cxnLst>
                  <a:cxn ang="0">
                    <a:pos x="126" y="525"/>
                  </a:cxn>
                  <a:cxn ang="0">
                    <a:pos x="1" y="120"/>
                  </a:cxn>
                  <a:cxn ang="0">
                    <a:pos x="121" y="0"/>
                  </a:cxn>
                  <a:cxn ang="0">
                    <a:pos x="257" y="120"/>
                  </a:cxn>
                  <a:cxn ang="0">
                    <a:pos x="126" y="525"/>
                  </a:cxn>
                </a:cxnLst>
                <a:rect l="0" t="0" r="r" b="b"/>
                <a:pathLst>
                  <a:path w="258" h="525">
                    <a:moveTo>
                      <a:pt x="126" y="525"/>
                    </a:moveTo>
                    <a:cubicBezTo>
                      <a:pt x="83" y="525"/>
                      <a:pt x="2" y="207"/>
                      <a:pt x="1" y="120"/>
                    </a:cubicBezTo>
                    <a:cubicBezTo>
                      <a:pt x="0" y="33"/>
                      <a:pt x="78" y="0"/>
                      <a:pt x="121" y="0"/>
                    </a:cubicBezTo>
                    <a:cubicBezTo>
                      <a:pt x="164" y="0"/>
                      <a:pt x="256" y="33"/>
                      <a:pt x="257" y="120"/>
                    </a:cubicBezTo>
                    <a:cubicBezTo>
                      <a:pt x="258" y="207"/>
                      <a:pt x="169" y="515"/>
                      <a:pt x="126" y="525"/>
                    </a:cubicBez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  <p:sp>
            <p:nvSpPr>
              <p:cNvPr id="16394" name="Freeform 10"/>
              <p:cNvSpPr>
                <a:spLocks/>
              </p:cNvSpPr>
              <p:nvPr/>
            </p:nvSpPr>
            <p:spPr bwMode="auto">
              <a:xfrm rot="-5400000">
                <a:off x="3674" y="9075"/>
                <a:ext cx="258" cy="525"/>
              </a:xfrm>
              <a:custGeom>
                <a:avLst/>
                <a:gdLst/>
                <a:ahLst/>
                <a:cxnLst>
                  <a:cxn ang="0">
                    <a:pos x="126" y="525"/>
                  </a:cxn>
                  <a:cxn ang="0">
                    <a:pos x="1" y="120"/>
                  </a:cxn>
                  <a:cxn ang="0">
                    <a:pos x="121" y="0"/>
                  </a:cxn>
                  <a:cxn ang="0">
                    <a:pos x="257" y="120"/>
                  </a:cxn>
                  <a:cxn ang="0">
                    <a:pos x="126" y="525"/>
                  </a:cxn>
                </a:cxnLst>
                <a:rect l="0" t="0" r="r" b="b"/>
                <a:pathLst>
                  <a:path w="258" h="525">
                    <a:moveTo>
                      <a:pt x="126" y="525"/>
                    </a:moveTo>
                    <a:cubicBezTo>
                      <a:pt x="83" y="525"/>
                      <a:pt x="2" y="207"/>
                      <a:pt x="1" y="120"/>
                    </a:cubicBezTo>
                    <a:cubicBezTo>
                      <a:pt x="0" y="33"/>
                      <a:pt x="78" y="0"/>
                      <a:pt x="121" y="0"/>
                    </a:cubicBezTo>
                    <a:cubicBezTo>
                      <a:pt x="164" y="0"/>
                      <a:pt x="256" y="33"/>
                      <a:pt x="257" y="120"/>
                    </a:cubicBezTo>
                    <a:cubicBezTo>
                      <a:pt x="258" y="207"/>
                      <a:pt x="169" y="515"/>
                      <a:pt x="126" y="525"/>
                    </a:cubicBez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  <p:sp>
            <p:nvSpPr>
              <p:cNvPr id="16393" name="Freeform 9"/>
              <p:cNvSpPr>
                <a:spLocks/>
              </p:cNvSpPr>
              <p:nvPr/>
            </p:nvSpPr>
            <p:spPr bwMode="auto">
              <a:xfrm flipV="1">
                <a:off x="3957" y="9345"/>
                <a:ext cx="258" cy="525"/>
              </a:xfrm>
              <a:custGeom>
                <a:avLst/>
                <a:gdLst/>
                <a:ahLst/>
                <a:cxnLst>
                  <a:cxn ang="0">
                    <a:pos x="126" y="525"/>
                  </a:cxn>
                  <a:cxn ang="0">
                    <a:pos x="1" y="120"/>
                  </a:cxn>
                  <a:cxn ang="0">
                    <a:pos x="121" y="0"/>
                  </a:cxn>
                  <a:cxn ang="0">
                    <a:pos x="257" y="120"/>
                  </a:cxn>
                  <a:cxn ang="0">
                    <a:pos x="126" y="525"/>
                  </a:cxn>
                </a:cxnLst>
                <a:rect l="0" t="0" r="r" b="b"/>
                <a:pathLst>
                  <a:path w="258" h="525">
                    <a:moveTo>
                      <a:pt x="126" y="525"/>
                    </a:moveTo>
                    <a:cubicBezTo>
                      <a:pt x="83" y="525"/>
                      <a:pt x="2" y="207"/>
                      <a:pt x="1" y="120"/>
                    </a:cubicBezTo>
                    <a:cubicBezTo>
                      <a:pt x="0" y="33"/>
                      <a:pt x="78" y="0"/>
                      <a:pt x="121" y="0"/>
                    </a:cubicBezTo>
                    <a:cubicBezTo>
                      <a:pt x="164" y="0"/>
                      <a:pt x="256" y="33"/>
                      <a:pt x="257" y="120"/>
                    </a:cubicBezTo>
                    <a:cubicBezTo>
                      <a:pt x="258" y="207"/>
                      <a:pt x="169" y="515"/>
                      <a:pt x="126" y="525"/>
                    </a:cubicBezTo>
                    <a:close/>
                  </a:path>
                </a:pathLst>
              </a:cu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</p:grp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3435" y="7499"/>
              <a:ext cx="1020" cy="258"/>
              <a:chOff x="3555" y="9254"/>
              <a:chExt cx="1020" cy="258"/>
            </a:xfrm>
          </p:grpSpPr>
          <p:sp>
            <p:nvSpPr>
              <p:cNvPr id="16391" name="Freeform 7"/>
              <p:cNvSpPr>
                <a:spLocks/>
              </p:cNvSpPr>
              <p:nvPr/>
            </p:nvSpPr>
            <p:spPr bwMode="auto">
              <a:xfrm rot="-5400000">
                <a:off x="3689" y="9120"/>
                <a:ext cx="258" cy="525"/>
              </a:xfrm>
              <a:custGeom>
                <a:avLst/>
                <a:gdLst/>
                <a:ahLst/>
                <a:cxnLst>
                  <a:cxn ang="0">
                    <a:pos x="126" y="525"/>
                  </a:cxn>
                  <a:cxn ang="0">
                    <a:pos x="1" y="120"/>
                  </a:cxn>
                  <a:cxn ang="0">
                    <a:pos x="121" y="0"/>
                  </a:cxn>
                  <a:cxn ang="0">
                    <a:pos x="257" y="120"/>
                  </a:cxn>
                  <a:cxn ang="0">
                    <a:pos x="126" y="525"/>
                  </a:cxn>
                </a:cxnLst>
                <a:rect l="0" t="0" r="r" b="b"/>
                <a:pathLst>
                  <a:path w="258" h="525">
                    <a:moveTo>
                      <a:pt x="126" y="525"/>
                    </a:moveTo>
                    <a:cubicBezTo>
                      <a:pt x="83" y="525"/>
                      <a:pt x="2" y="207"/>
                      <a:pt x="1" y="120"/>
                    </a:cubicBezTo>
                    <a:cubicBezTo>
                      <a:pt x="0" y="33"/>
                      <a:pt x="78" y="0"/>
                      <a:pt x="121" y="0"/>
                    </a:cubicBezTo>
                    <a:cubicBezTo>
                      <a:pt x="164" y="0"/>
                      <a:pt x="256" y="33"/>
                      <a:pt x="257" y="120"/>
                    </a:cubicBezTo>
                    <a:cubicBezTo>
                      <a:pt x="258" y="207"/>
                      <a:pt x="169" y="515"/>
                      <a:pt x="126" y="5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  <p:sp>
            <p:nvSpPr>
              <p:cNvPr id="16390" name="Freeform 6"/>
              <p:cNvSpPr>
                <a:spLocks/>
              </p:cNvSpPr>
              <p:nvPr/>
            </p:nvSpPr>
            <p:spPr bwMode="auto">
              <a:xfrm rot="16200000" flipV="1">
                <a:off x="4184" y="9120"/>
                <a:ext cx="258" cy="525"/>
              </a:xfrm>
              <a:custGeom>
                <a:avLst/>
                <a:gdLst/>
                <a:ahLst/>
                <a:cxnLst>
                  <a:cxn ang="0">
                    <a:pos x="126" y="525"/>
                  </a:cxn>
                  <a:cxn ang="0">
                    <a:pos x="1" y="120"/>
                  </a:cxn>
                  <a:cxn ang="0">
                    <a:pos x="121" y="0"/>
                  </a:cxn>
                  <a:cxn ang="0">
                    <a:pos x="257" y="120"/>
                  </a:cxn>
                  <a:cxn ang="0">
                    <a:pos x="126" y="525"/>
                  </a:cxn>
                </a:cxnLst>
                <a:rect l="0" t="0" r="r" b="b"/>
                <a:pathLst>
                  <a:path w="258" h="525">
                    <a:moveTo>
                      <a:pt x="126" y="525"/>
                    </a:moveTo>
                    <a:cubicBezTo>
                      <a:pt x="83" y="525"/>
                      <a:pt x="2" y="207"/>
                      <a:pt x="1" y="120"/>
                    </a:cubicBezTo>
                    <a:cubicBezTo>
                      <a:pt x="0" y="33"/>
                      <a:pt x="78" y="0"/>
                      <a:pt x="121" y="0"/>
                    </a:cubicBezTo>
                    <a:cubicBezTo>
                      <a:pt x="164" y="0"/>
                      <a:pt x="256" y="33"/>
                      <a:pt x="257" y="120"/>
                    </a:cubicBezTo>
                    <a:cubicBezTo>
                      <a:pt x="258" y="207"/>
                      <a:pt x="169" y="515"/>
                      <a:pt x="126" y="5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000"/>
              </a:p>
            </p:txBody>
          </p:sp>
        </p:grpSp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2257" y="7663"/>
              <a:ext cx="342" cy="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s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87" name="Text Box 3"/>
            <p:cNvSpPr txBox="1">
              <a:spLocks noChangeArrowheads="1"/>
            </p:cNvSpPr>
            <p:nvPr/>
          </p:nvSpPr>
          <p:spPr bwMode="auto">
            <a:xfrm>
              <a:off x="3764" y="7725"/>
              <a:ext cx="288" cy="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р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386" name="Text Box 2"/>
            <p:cNvSpPr txBox="1">
              <a:spLocks noChangeArrowheads="1"/>
            </p:cNvSpPr>
            <p:nvPr/>
          </p:nvSpPr>
          <p:spPr bwMode="auto">
            <a:xfrm>
              <a:off x="4908" y="7725"/>
              <a:ext cx="2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000" b="1" i="1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d</a:t>
              </a:r>
              <a:endPara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714348" y="4857760"/>
            <a:ext cx="1857388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Условное обозначение формы АО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403" name="Rectangle 19"/>
          <p:cNvSpPr>
            <a:spLocks noChangeArrowheads="1"/>
          </p:cNvSpPr>
          <p:nvPr/>
        </p:nvSpPr>
        <p:spPr bwMode="auto">
          <a:xfrm>
            <a:off x="142844" y="511054"/>
            <a:ext cx="8715436" cy="42165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Побочное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(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орбитальное)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квант. число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b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определяет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энергию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электрона (слабее, чем 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форму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атомной орбитали.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Принимает целочисленные значения от 0 до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–1). 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Обозначается латинскими буквами: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728663"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Значение 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ℓ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0       1        2       3         4</a:t>
            </a:r>
          </a:p>
          <a:p>
            <a:pPr marL="728663"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Подуровень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</a:t>
            </a:r>
            <a:r>
              <a:rPr kumimoji="0" lang="ru-RU" sz="28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s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р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r>
              <a:rPr kumimoji="0" lang="ru-RU" sz="28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d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r>
              <a:rPr kumimoji="0" lang="ru-RU" sz="28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f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        </a:t>
            </a:r>
            <a:r>
              <a:rPr kumimoji="0" lang="ru-RU" sz="2800" b="1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g</a:t>
            </a:r>
            <a:endParaRPr kumimoji="0" lang="ru-RU" sz="2800" b="1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6350" marR="0" lvl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Энергия 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r>
              <a:rPr kumimoji="0" lang="ru-RU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&lt; Е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&lt;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r>
              <a:rPr kumimoji="0" lang="ru-RU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&lt;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Е</a:t>
            </a:r>
            <a:r>
              <a:rPr kumimoji="0" lang="ru-RU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" descr="Отсканировано 08"/>
          <p:cNvPicPr>
            <a:picLocks noChangeAspect="1" noChangeArrowheads="1"/>
          </p:cNvPicPr>
          <p:nvPr/>
        </p:nvPicPr>
        <p:blipFill>
          <a:blip r:embed="rId2" cstate="print"/>
          <a:srcRect l="3789" t="2232" r="7426" b="14787"/>
          <a:stretch>
            <a:fillRect/>
          </a:stretch>
        </p:blipFill>
        <p:spPr bwMode="auto">
          <a:xfrm>
            <a:off x="4929190" y="2242363"/>
            <a:ext cx="4033546" cy="4329909"/>
          </a:xfrm>
          <a:prstGeom prst="rect">
            <a:avLst/>
          </a:prstGeom>
          <a:noFill/>
        </p:spPr>
      </p:pic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4443163" y="2805268"/>
            <a:ext cx="155575" cy="1524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129259" y="3134500"/>
            <a:ext cx="511175" cy="153988"/>
            <a:chOff x="7593" y="7443"/>
            <a:chExt cx="805" cy="243"/>
          </a:xfrm>
        </p:grpSpPr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7593" y="7443"/>
              <a:ext cx="805" cy="240"/>
            </a:xfrm>
            <a:prstGeom prst="rect">
              <a:avLst/>
            </a:prstGeom>
            <a:noFill/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7" name="Line 9"/>
            <p:cNvSpPr>
              <a:spLocks noChangeShapeType="1"/>
            </p:cNvSpPr>
            <p:nvPr/>
          </p:nvSpPr>
          <p:spPr bwMode="auto">
            <a:xfrm>
              <a:off x="7848" y="7446"/>
              <a:ext cx="0" cy="2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6" name="Line 8"/>
            <p:cNvSpPr>
              <a:spLocks noChangeShapeType="1"/>
            </p:cNvSpPr>
            <p:nvPr/>
          </p:nvSpPr>
          <p:spPr bwMode="auto">
            <a:xfrm>
              <a:off x="8118" y="7446"/>
              <a:ext cx="0" cy="2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6840272" y="2096872"/>
            <a:ext cx="180000" cy="1800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1"/>
          <p:cNvGrpSpPr>
            <a:grpSpLocks/>
          </p:cNvGrpSpPr>
          <p:nvPr/>
        </p:nvGrpSpPr>
        <p:grpSpPr bwMode="auto">
          <a:xfrm>
            <a:off x="3883595" y="3511617"/>
            <a:ext cx="760413" cy="161925"/>
            <a:chOff x="8058" y="7926"/>
            <a:chExt cx="1197" cy="255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8058" y="7938"/>
              <a:ext cx="1197" cy="243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3" name="Line 5"/>
            <p:cNvSpPr>
              <a:spLocks noChangeShapeType="1"/>
            </p:cNvSpPr>
            <p:nvPr/>
          </p:nvSpPr>
          <p:spPr bwMode="auto">
            <a:xfrm>
              <a:off x="8298" y="7941"/>
              <a:ext cx="0" cy="2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2" name="Line 4"/>
            <p:cNvSpPr>
              <a:spLocks noChangeShapeType="1"/>
            </p:cNvSpPr>
            <p:nvPr/>
          </p:nvSpPr>
          <p:spPr bwMode="auto">
            <a:xfrm>
              <a:off x="8529" y="7938"/>
              <a:ext cx="0" cy="24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1" name="Freeform 3"/>
            <p:cNvSpPr>
              <a:spLocks/>
            </p:cNvSpPr>
            <p:nvPr/>
          </p:nvSpPr>
          <p:spPr bwMode="auto">
            <a:xfrm>
              <a:off x="8763" y="7926"/>
              <a:ext cx="1" cy="2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2"/>
                </a:cxn>
              </a:cxnLst>
              <a:rect l="0" t="0" r="r" b="b"/>
              <a:pathLst>
                <a:path w="1" h="252">
                  <a:moveTo>
                    <a:pt x="0" y="0"/>
                  </a:moveTo>
                  <a:lnTo>
                    <a:pt x="0" y="252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10" name="Freeform 2"/>
            <p:cNvSpPr>
              <a:spLocks/>
            </p:cNvSpPr>
            <p:nvPr/>
          </p:nvSpPr>
          <p:spPr bwMode="auto">
            <a:xfrm>
              <a:off x="9003" y="7926"/>
              <a:ext cx="1" cy="2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5"/>
                </a:cxn>
              </a:cxnLst>
              <a:rect l="0" t="0" r="r" b="b"/>
              <a:pathLst>
                <a:path w="1" h="255">
                  <a:moveTo>
                    <a:pt x="0" y="0"/>
                  </a:moveTo>
                  <a:lnTo>
                    <a:pt x="0" y="255"/>
                  </a:lnTo>
                </a:path>
              </a:pathLst>
            </a:custGeom>
            <a:noFill/>
            <a:ln w="254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 noChangeAspect="1"/>
          </p:cNvGrpSpPr>
          <p:nvPr/>
        </p:nvGrpSpPr>
        <p:grpSpPr bwMode="auto">
          <a:xfrm>
            <a:off x="428596" y="4455016"/>
            <a:ext cx="4009739" cy="1617190"/>
            <a:chOff x="2523" y="8970"/>
            <a:chExt cx="2715" cy="1096"/>
          </a:xfrm>
        </p:grpSpPr>
        <p:sp>
          <p:nvSpPr>
            <p:cNvPr id="17430" name="AutoShape 22"/>
            <p:cNvSpPr>
              <a:spLocks noChangeAspect="1" noChangeArrowheads="1" noTextEdit="1"/>
            </p:cNvSpPr>
            <p:nvPr/>
          </p:nvSpPr>
          <p:spPr bwMode="auto">
            <a:xfrm>
              <a:off x="2523" y="8970"/>
              <a:ext cx="2715" cy="1096"/>
            </a:xfrm>
            <a:prstGeom prst="rect">
              <a:avLst/>
            </a:prstGeom>
            <a:noFill/>
            <a:ln w="0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9" name="Line 21"/>
            <p:cNvSpPr>
              <a:spLocks noChangeShapeType="1"/>
            </p:cNvSpPr>
            <p:nvPr/>
          </p:nvSpPr>
          <p:spPr bwMode="auto">
            <a:xfrm>
              <a:off x="2523" y="9648"/>
              <a:ext cx="271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stealth" w="sm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V="1">
              <a:off x="3781" y="8970"/>
              <a:ext cx="15" cy="6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7" name="Line 19"/>
            <p:cNvSpPr>
              <a:spLocks noChangeShapeType="1"/>
            </p:cNvSpPr>
            <p:nvPr/>
          </p:nvSpPr>
          <p:spPr bwMode="auto">
            <a:xfrm rot="5400000" flipV="1">
              <a:off x="4277" y="9151"/>
              <a:ext cx="0" cy="99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6" name="Line 18"/>
            <p:cNvSpPr>
              <a:spLocks noChangeShapeType="1"/>
            </p:cNvSpPr>
            <p:nvPr/>
          </p:nvSpPr>
          <p:spPr bwMode="auto">
            <a:xfrm rot="16200000" flipV="1">
              <a:off x="3315" y="9197"/>
              <a:ext cx="0" cy="90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905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425" name="Line 17"/>
            <p:cNvSpPr>
              <a:spLocks noChangeShapeType="1"/>
            </p:cNvSpPr>
            <p:nvPr/>
          </p:nvSpPr>
          <p:spPr bwMode="auto">
            <a:xfrm rot="2916756" flipV="1">
              <a:off x="4036" y="9105"/>
              <a:ext cx="15" cy="6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4" name="Line 16"/>
            <p:cNvSpPr>
              <a:spLocks noChangeShapeType="1"/>
            </p:cNvSpPr>
            <p:nvPr/>
          </p:nvSpPr>
          <p:spPr bwMode="auto">
            <a:xfrm rot="18821637" flipV="1">
              <a:off x="3526" y="9090"/>
              <a:ext cx="15" cy="67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stealth" w="lg" len="lg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3" name="Line 15"/>
            <p:cNvSpPr>
              <a:spLocks noChangeShapeType="1"/>
            </p:cNvSpPr>
            <p:nvPr/>
          </p:nvSpPr>
          <p:spPr bwMode="auto">
            <a:xfrm>
              <a:off x="3315" y="8970"/>
              <a:ext cx="0" cy="6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2" name="Line 14"/>
            <p:cNvSpPr>
              <a:spLocks noChangeShapeType="1"/>
            </p:cNvSpPr>
            <p:nvPr/>
          </p:nvSpPr>
          <p:spPr bwMode="auto">
            <a:xfrm>
              <a:off x="4275" y="8970"/>
              <a:ext cx="0" cy="69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2862" y="9816"/>
              <a:ext cx="2243" cy="171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-2 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-1 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0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  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+1 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</a:t>
              </a:r>
              <a:r>
                <a:rPr kumimoji="0" lang="ru-RU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+2</a:t>
              </a: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   </a:t>
              </a:r>
              <a:r>
                <a:rPr kumimoji="0" lang="ru-RU" sz="20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ℓ</a:t>
              </a:r>
              <a:endPara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221566" y="193684"/>
            <a:ext cx="8676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Магнитное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квантовое число </a:t>
            </a: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</a:t>
            </a:r>
            <a:r>
              <a:rPr kumimoji="0" lang="ru-RU" sz="2800" b="1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ℓ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характеризует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количество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ориентацию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АО в пространстве и принимает целочисленные значения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от ­ℓ до +ℓ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включая ноль. Всего принимает </a:t>
            </a:r>
            <a:r>
              <a:rPr kumimoji="0" lang="ru-RU" sz="2800" b="1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2ℓ+1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значение.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Условное обозначение в виде ячейки          или   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332595" y="2603020"/>
            <a:ext cx="3888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6840538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у </a:t>
            </a:r>
            <a:r>
              <a:rPr lang="ru-RU" sz="2400" i="1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s</a:t>
            </a:r>
            <a:r>
              <a:rPr lang="ru-RU" sz="20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-подуровня – одна </a:t>
            </a:r>
            <a:r>
              <a:rPr lang="ru-RU" sz="2000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</a:rPr>
              <a:t>АО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68405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 </a:t>
            </a:r>
            <a:r>
              <a:rPr kumimoji="0" lang="ru-RU" sz="24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-подуровня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три АО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68405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d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-подуровня – пять АО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40538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у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f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-подуровня – семь АО.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sym typeface="Wingdings 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ChangeArrowheads="1"/>
          </p:cNvSpPr>
          <p:nvPr/>
        </p:nvSpPr>
        <p:spPr bwMode="auto">
          <a:xfrm>
            <a:off x="285720" y="-12166"/>
            <a:ext cx="8496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Спиновое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квантовое число </a:t>
            </a:r>
            <a:r>
              <a:rPr kumimoji="0" lang="ru-RU" sz="3200" b="1" i="1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m</a:t>
            </a:r>
            <a:r>
              <a:rPr kumimoji="0" lang="ru-RU" sz="3200" b="1" i="1" u="none" strike="noStrike" cap="none" normalizeH="0" baseline="-30000" dirty="0" err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s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–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характе-ризует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собственный магнитный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момент электрона (спин). 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Имеет только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два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значения +½ и -½. 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обозначается стрелками 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 3" pitchFamily="18" charset="2"/>
              </a:rPr>
              <a:t>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или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sym typeface="Wingdings 3" pitchFamily="18" charset="2"/>
              </a:rPr>
              <a:t>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119"/>
          <p:cNvGrpSpPr>
            <a:grpSpLocks/>
          </p:cNvGrpSpPr>
          <p:nvPr/>
        </p:nvGrpSpPr>
        <p:grpSpPr bwMode="auto">
          <a:xfrm>
            <a:off x="3209536" y="4591153"/>
            <a:ext cx="648084" cy="648656"/>
            <a:chOff x="3854" y="11030"/>
            <a:chExt cx="583" cy="456"/>
          </a:xfrm>
        </p:grpSpPr>
        <p:sp>
          <p:nvSpPr>
            <p:cNvPr id="4" name="Rectangle 122"/>
            <p:cNvSpPr>
              <a:spLocks noChangeArrowheads="1"/>
            </p:cNvSpPr>
            <p:nvPr/>
          </p:nvSpPr>
          <p:spPr bwMode="auto">
            <a:xfrm>
              <a:off x="3854" y="11030"/>
              <a:ext cx="583" cy="456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121"/>
            <p:cNvSpPr>
              <a:spLocks noChangeShapeType="1"/>
            </p:cNvSpPr>
            <p:nvPr/>
          </p:nvSpPr>
          <p:spPr bwMode="auto">
            <a:xfrm>
              <a:off x="4035" y="11099"/>
              <a:ext cx="0" cy="354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120"/>
            <p:cNvSpPr>
              <a:spLocks noChangeShapeType="1"/>
            </p:cNvSpPr>
            <p:nvPr/>
          </p:nvSpPr>
          <p:spPr bwMode="auto">
            <a:xfrm flipV="1">
              <a:off x="4240" y="11079"/>
              <a:ext cx="0" cy="329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Group 135"/>
          <p:cNvGrpSpPr>
            <a:grpSpLocks/>
          </p:cNvGrpSpPr>
          <p:nvPr/>
        </p:nvGrpSpPr>
        <p:grpSpPr bwMode="auto">
          <a:xfrm>
            <a:off x="1214414" y="4519718"/>
            <a:ext cx="648650" cy="1065892"/>
            <a:chOff x="3687" y="12774"/>
            <a:chExt cx="375" cy="2172"/>
          </a:xfrm>
        </p:grpSpPr>
        <p:grpSp>
          <p:nvGrpSpPr>
            <p:cNvPr id="8" name="Group 137"/>
            <p:cNvGrpSpPr>
              <a:grpSpLocks/>
            </p:cNvGrpSpPr>
            <p:nvPr/>
          </p:nvGrpSpPr>
          <p:grpSpPr bwMode="auto">
            <a:xfrm>
              <a:off x="3687" y="12774"/>
              <a:ext cx="375" cy="1320"/>
              <a:chOff x="3156" y="12772"/>
              <a:chExt cx="375" cy="1320"/>
            </a:xfrm>
          </p:grpSpPr>
          <p:sp>
            <p:nvSpPr>
              <p:cNvPr id="10" name="Line 139"/>
              <p:cNvSpPr>
                <a:spLocks noChangeShapeType="1"/>
              </p:cNvSpPr>
              <p:nvPr/>
            </p:nvSpPr>
            <p:spPr bwMode="auto">
              <a:xfrm flipH="1" flipV="1">
                <a:off x="3345" y="12911"/>
                <a:ext cx="0" cy="907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 type="stealth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Rectangle 138"/>
              <p:cNvSpPr>
                <a:spLocks noChangeArrowheads="1"/>
              </p:cNvSpPr>
              <p:nvPr/>
            </p:nvSpPr>
            <p:spPr bwMode="auto">
              <a:xfrm>
                <a:off x="3156" y="12772"/>
                <a:ext cx="375" cy="1320"/>
              </a:xfrm>
              <a:prstGeom prst="rect">
                <a:avLst/>
              </a:prstGeom>
              <a:noFill/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9" name="Text Box 136"/>
            <p:cNvSpPr txBox="1">
              <a:spLocks noChangeArrowheads="1"/>
            </p:cNvSpPr>
            <p:nvPr/>
          </p:nvSpPr>
          <p:spPr bwMode="auto">
            <a:xfrm>
              <a:off x="3747" y="14212"/>
              <a:ext cx="250" cy="73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1s</a:t>
              </a:r>
              <a:endPara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5690015" y="4291462"/>
            <a:ext cx="2509209" cy="2137934"/>
            <a:chOff x="7125" y="13655"/>
            <a:chExt cx="1417" cy="1074"/>
          </a:xfrm>
        </p:grpSpPr>
        <p:sp>
          <p:nvSpPr>
            <p:cNvPr id="15" name="Rectangle 6"/>
            <p:cNvSpPr>
              <a:spLocks noChangeArrowheads="1"/>
            </p:cNvSpPr>
            <p:nvPr/>
          </p:nvSpPr>
          <p:spPr bwMode="auto">
            <a:xfrm>
              <a:off x="7125" y="14146"/>
              <a:ext cx="285" cy="253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7405" y="13905"/>
              <a:ext cx="285" cy="253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grpSp>
          <p:nvGrpSpPr>
            <p:cNvPr id="13" name="Group 8"/>
            <p:cNvGrpSpPr>
              <a:grpSpLocks/>
            </p:cNvGrpSpPr>
            <p:nvPr/>
          </p:nvGrpSpPr>
          <p:grpSpPr bwMode="auto">
            <a:xfrm>
              <a:off x="7688" y="13655"/>
              <a:ext cx="854" cy="257"/>
              <a:chOff x="7632" y="7436"/>
              <a:chExt cx="854" cy="257"/>
            </a:xfrm>
          </p:grpSpPr>
          <p:sp>
            <p:nvSpPr>
              <p:cNvPr id="24" name="Rectangle 9"/>
              <p:cNvSpPr>
                <a:spLocks noChangeArrowheads="1"/>
              </p:cNvSpPr>
              <p:nvPr/>
            </p:nvSpPr>
            <p:spPr bwMode="auto">
              <a:xfrm>
                <a:off x="7632" y="7436"/>
                <a:ext cx="854" cy="253"/>
              </a:xfrm>
              <a:prstGeom prst="rect">
                <a:avLst/>
              </a:prstGeom>
              <a:noFill/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/>
              </a:p>
            </p:txBody>
          </p:sp>
          <p:sp>
            <p:nvSpPr>
              <p:cNvPr id="25" name="Line 10"/>
              <p:cNvSpPr>
                <a:spLocks noChangeShapeType="1"/>
              </p:cNvSpPr>
              <p:nvPr/>
            </p:nvSpPr>
            <p:spPr bwMode="auto">
              <a:xfrm>
                <a:off x="7917" y="7446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/>
              </a:p>
            </p:txBody>
          </p:sp>
          <p:sp>
            <p:nvSpPr>
              <p:cNvPr id="26" name="Line 11"/>
              <p:cNvSpPr>
                <a:spLocks noChangeShapeType="1"/>
              </p:cNvSpPr>
              <p:nvPr/>
            </p:nvSpPr>
            <p:spPr bwMode="auto">
              <a:xfrm>
                <a:off x="8210" y="7453"/>
                <a:ext cx="0" cy="240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800"/>
              </a:p>
            </p:txBody>
          </p:sp>
        </p:grp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7146" y="14414"/>
              <a:ext cx="369" cy="31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1s</a:t>
              </a: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7458" y="14129"/>
              <a:ext cx="334" cy="3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2s</a:t>
              </a: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7919" y="13904"/>
              <a:ext cx="392" cy="31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vert="horz" wrap="square" lIns="18000" tIns="0" rIns="1800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rPr>
                <a:t>2р</a:t>
              </a:r>
              <a:endParaRPr kumimoji="0" lang="ru-RU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7311" y="14175"/>
              <a:ext cx="3" cy="2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flipV="1">
              <a:off x="7218" y="14163"/>
              <a:ext cx="3" cy="2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7590" y="13909"/>
              <a:ext cx="0" cy="22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stealth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800"/>
            </a:p>
          </p:txBody>
        </p:sp>
      </p:grpSp>
      <p:sp>
        <p:nvSpPr>
          <p:cNvPr id="27" name="Line 17"/>
          <p:cNvSpPr>
            <a:spLocks noChangeShapeType="1"/>
          </p:cNvSpPr>
          <p:nvPr/>
        </p:nvSpPr>
        <p:spPr bwMode="auto">
          <a:xfrm flipV="1">
            <a:off x="6926256" y="4335895"/>
            <a:ext cx="0" cy="447891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 flipV="1">
            <a:off x="7423124" y="4319049"/>
            <a:ext cx="0" cy="447891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/>
          </a:p>
        </p:txBody>
      </p:sp>
      <p:sp>
        <p:nvSpPr>
          <p:cNvPr id="29" name="Line 17"/>
          <p:cNvSpPr>
            <a:spLocks noChangeShapeType="1"/>
          </p:cNvSpPr>
          <p:nvPr/>
        </p:nvSpPr>
        <p:spPr bwMode="auto">
          <a:xfrm>
            <a:off x="6351850" y="4840588"/>
            <a:ext cx="0" cy="447891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stealth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2800"/>
          </a:p>
        </p:txBody>
      </p:sp>
      <p:sp>
        <p:nvSpPr>
          <p:cNvPr id="30" name="Text Box 136"/>
          <p:cNvSpPr txBox="1">
            <a:spLocks noChangeArrowheads="1"/>
          </p:cNvSpPr>
          <p:nvPr/>
        </p:nvSpPr>
        <p:spPr bwMode="auto">
          <a:xfrm>
            <a:off x="3347864" y="5301208"/>
            <a:ext cx="432433" cy="36020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vert="horz" wrap="square" lIns="18000" tIns="0" rIns="1800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1s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 bwMode="auto">
          <a:xfrm>
            <a:off x="4635500" y="2301750"/>
            <a:ext cx="4151313" cy="1947862"/>
            <a:chOff x="4666" y="10947"/>
            <a:chExt cx="3845" cy="1803"/>
          </a:xfrm>
        </p:grpSpPr>
        <p:sp>
          <p:nvSpPr>
            <p:cNvPr id="9245" name="Rectangle 3"/>
            <p:cNvSpPr>
              <a:spLocks noChangeArrowheads="1"/>
            </p:cNvSpPr>
            <p:nvPr/>
          </p:nvSpPr>
          <p:spPr bwMode="auto">
            <a:xfrm>
              <a:off x="4666" y="12167"/>
              <a:ext cx="244" cy="24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2800">
                <a:latin typeface="Calibri" pitchFamily="34" charset="0"/>
              </a:endParaRPr>
            </a:p>
          </p:txBody>
        </p:sp>
        <p:sp>
          <p:nvSpPr>
            <p:cNvPr id="9246" name="Rectangle 4"/>
            <p:cNvSpPr>
              <a:spLocks noChangeArrowheads="1"/>
            </p:cNvSpPr>
            <p:nvPr/>
          </p:nvSpPr>
          <p:spPr bwMode="auto">
            <a:xfrm>
              <a:off x="4908" y="11926"/>
              <a:ext cx="244" cy="24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2800">
                <a:latin typeface="Calibri" pitchFamily="34" charset="0"/>
              </a:endParaRPr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5152" y="11683"/>
              <a:ext cx="805" cy="243"/>
              <a:chOff x="7593" y="7443"/>
              <a:chExt cx="805" cy="243"/>
            </a:xfrm>
          </p:grpSpPr>
          <p:sp>
            <p:nvSpPr>
              <p:cNvPr id="9267" name="Rectangle 6"/>
              <p:cNvSpPr>
                <a:spLocks noChangeArrowheads="1"/>
              </p:cNvSpPr>
              <p:nvPr/>
            </p:nvSpPr>
            <p:spPr bwMode="auto">
              <a:xfrm>
                <a:off x="7593" y="7443"/>
                <a:ext cx="805" cy="240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Calibri" pitchFamily="34" charset="0"/>
                </a:endParaRPr>
              </a:p>
            </p:txBody>
          </p:sp>
          <p:sp>
            <p:nvSpPr>
              <p:cNvPr id="9268" name="Line 7"/>
              <p:cNvSpPr>
                <a:spLocks noChangeShapeType="1"/>
              </p:cNvSpPr>
              <p:nvPr/>
            </p:nvSpPr>
            <p:spPr bwMode="auto">
              <a:xfrm>
                <a:off x="7848" y="744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9" name="Line 8"/>
              <p:cNvSpPr>
                <a:spLocks noChangeShapeType="1"/>
              </p:cNvSpPr>
              <p:nvPr/>
            </p:nvSpPr>
            <p:spPr bwMode="auto">
              <a:xfrm>
                <a:off x="8118" y="744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48" name="Rectangle 9"/>
            <p:cNvSpPr>
              <a:spLocks noChangeArrowheads="1"/>
            </p:cNvSpPr>
            <p:nvPr/>
          </p:nvSpPr>
          <p:spPr bwMode="auto">
            <a:xfrm>
              <a:off x="5970" y="11451"/>
              <a:ext cx="244" cy="241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2800">
                <a:latin typeface="Calibri" pitchFamily="34" charset="0"/>
              </a:endParaRPr>
            </a:p>
          </p:txBody>
        </p:sp>
        <p:grpSp>
          <p:nvGrpSpPr>
            <p:cNvPr id="4" name="Group 10"/>
            <p:cNvGrpSpPr>
              <a:grpSpLocks/>
            </p:cNvGrpSpPr>
            <p:nvPr/>
          </p:nvGrpSpPr>
          <p:grpSpPr bwMode="auto">
            <a:xfrm>
              <a:off x="6213" y="11202"/>
              <a:ext cx="805" cy="243"/>
              <a:chOff x="7593" y="7443"/>
              <a:chExt cx="805" cy="243"/>
            </a:xfrm>
          </p:grpSpPr>
          <p:sp>
            <p:nvSpPr>
              <p:cNvPr id="9264" name="Rectangle 11"/>
              <p:cNvSpPr>
                <a:spLocks noChangeArrowheads="1"/>
              </p:cNvSpPr>
              <p:nvPr/>
            </p:nvSpPr>
            <p:spPr bwMode="auto">
              <a:xfrm>
                <a:off x="7593" y="7443"/>
                <a:ext cx="805" cy="24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Calibri" pitchFamily="34" charset="0"/>
                </a:endParaRPr>
              </a:p>
            </p:txBody>
          </p:sp>
          <p:sp>
            <p:nvSpPr>
              <p:cNvPr id="9265" name="Line 12"/>
              <p:cNvSpPr>
                <a:spLocks noChangeShapeType="1"/>
              </p:cNvSpPr>
              <p:nvPr/>
            </p:nvSpPr>
            <p:spPr bwMode="auto">
              <a:xfrm>
                <a:off x="7848" y="744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6" name="Line 13"/>
              <p:cNvSpPr>
                <a:spLocks noChangeShapeType="1"/>
              </p:cNvSpPr>
              <p:nvPr/>
            </p:nvSpPr>
            <p:spPr bwMode="auto">
              <a:xfrm>
                <a:off x="8118" y="7446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7314" y="10947"/>
              <a:ext cx="1197" cy="255"/>
              <a:chOff x="8058" y="7926"/>
              <a:chExt cx="1197" cy="255"/>
            </a:xfrm>
          </p:grpSpPr>
          <p:sp>
            <p:nvSpPr>
              <p:cNvPr id="9259" name="Rectangle 15"/>
              <p:cNvSpPr>
                <a:spLocks noChangeArrowheads="1"/>
              </p:cNvSpPr>
              <p:nvPr/>
            </p:nvSpPr>
            <p:spPr bwMode="auto">
              <a:xfrm>
                <a:off x="8058" y="7938"/>
                <a:ext cx="1197" cy="243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Calibri" pitchFamily="34" charset="0"/>
                </a:endParaRPr>
              </a:p>
            </p:txBody>
          </p:sp>
          <p:sp>
            <p:nvSpPr>
              <p:cNvPr id="9260" name="Line 16"/>
              <p:cNvSpPr>
                <a:spLocks noChangeShapeType="1"/>
              </p:cNvSpPr>
              <p:nvPr/>
            </p:nvSpPr>
            <p:spPr bwMode="auto">
              <a:xfrm>
                <a:off x="8298" y="7941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1" name="Line 17"/>
              <p:cNvSpPr>
                <a:spLocks noChangeShapeType="1"/>
              </p:cNvSpPr>
              <p:nvPr/>
            </p:nvSpPr>
            <p:spPr bwMode="auto">
              <a:xfrm>
                <a:off x="8529" y="7938"/>
                <a:ext cx="0" cy="24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62" name="Freeform 18"/>
              <p:cNvSpPr>
                <a:spLocks/>
              </p:cNvSpPr>
              <p:nvPr/>
            </p:nvSpPr>
            <p:spPr bwMode="auto">
              <a:xfrm>
                <a:off x="8763" y="7926"/>
                <a:ext cx="1" cy="252"/>
              </a:xfrm>
              <a:custGeom>
                <a:avLst/>
                <a:gdLst>
                  <a:gd name="T0" fmla="*/ 0 w 1"/>
                  <a:gd name="T1" fmla="*/ 0 h 252"/>
                  <a:gd name="T2" fmla="*/ 0 w 1"/>
                  <a:gd name="T3" fmla="*/ 252 h 252"/>
                  <a:gd name="T4" fmla="*/ 0 60000 65536"/>
                  <a:gd name="T5" fmla="*/ 0 60000 65536"/>
                  <a:gd name="T6" fmla="*/ 0 w 1"/>
                  <a:gd name="T7" fmla="*/ 0 h 252"/>
                  <a:gd name="T8" fmla="*/ 1 w 1"/>
                  <a:gd name="T9" fmla="*/ 252 h 25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2">
                    <a:moveTo>
                      <a:pt x="0" y="0"/>
                    </a:moveTo>
                    <a:lnTo>
                      <a:pt x="0" y="252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Calibri" pitchFamily="34" charset="0"/>
                </a:endParaRPr>
              </a:p>
            </p:txBody>
          </p:sp>
          <p:sp>
            <p:nvSpPr>
              <p:cNvPr id="9263" name="Freeform 19"/>
              <p:cNvSpPr>
                <a:spLocks/>
              </p:cNvSpPr>
              <p:nvPr/>
            </p:nvSpPr>
            <p:spPr bwMode="auto">
              <a:xfrm>
                <a:off x="9003" y="7926"/>
                <a:ext cx="1" cy="255"/>
              </a:xfrm>
              <a:custGeom>
                <a:avLst/>
                <a:gdLst>
                  <a:gd name="T0" fmla="*/ 0 w 1"/>
                  <a:gd name="T1" fmla="*/ 0 h 255"/>
                  <a:gd name="T2" fmla="*/ 0 w 1"/>
                  <a:gd name="T3" fmla="*/ 255 h 255"/>
                  <a:gd name="T4" fmla="*/ 0 60000 65536"/>
                  <a:gd name="T5" fmla="*/ 0 60000 65536"/>
                  <a:gd name="T6" fmla="*/ 0 w 1"/>
                  <a:gd name="T7" fmla="*/ 0 h 255"/>
                  <a:gd name="T8" fmla="*/ 1 w 1"/>
                  <a:gd name="T9" fmla="*/ 255 h 25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255">
                    <a:moveTo>
                      <a:pt x="0" y="0"/>
                    </a:moveTo>
                    <a:lnTo>
                      <a:pt x="0" y="255"/>
                    </a:lnTo>
                  </a:path>
                </a:pathLst>
              </a:cu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 sz="2800">
                  <a:latin typeface="Calibri" pitchFamily="34" charset="0"/>
                </a:endParaRPr>
              </a:p>
            </p:txBody>
          </p:sp>
        </p:grpSp>
        <p:sp>
          <p:nvSpPr>
            <p:cNvPr id="9251" name="Rectangle 20"/>
            <p:cNvSpPr>
              <a:spLocks noChangeArrowheads="1"/>
            </p:cNvSpPr>
            <p:nvPr/>
          </p:nvSpPr>
          <p:spPr bwMode="auto">
            <a:xfrm>
              <a:off x="7040" y="11025"/>
              <a:ext cx="244" cy="24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2800">
                <a:latin typeface="Calibri" pitchFamily="34" charset="0"/>
              </a:endParaRPr>
            </a:p>
          </p:txBody>
        </p:sp>
        <p:sp>
          <p:nvSpPr>
            <p:cNvPr id="9252" name="Text Box 21"/>
            <p:cNvSpPr txBox="1">
              <a:spLocks noChangeArrowheads="1"/>
            </p:cNvSpPr>
            <p:nvPr/>
          </p:nvSpPr>
          <p:spPr bwMode="auto">
            <a:xfrm>
              <a:off x="4702" y="12435"/>
              <a:ext cx="369" cy="3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</a:pPr>
              <a:r>
                <a:rPr lang="ru-RU" sz="2800">
                  <a:latin typeface="Calibri" pitchFamily="34" charset="0"/>
                </a:rPr>
                <a:t>1s</a:t>
              </a:r>
              <a:endParaRPr lang="ru-RU" sz="2800"/>
            </a:p>
          </p:txBody>
        </p:sp>
        <p:sp>
          <p:nvSpPr>
            <p:cNvPr id="9253" name="Text Box 22"/>
            <p:cNvSpPr txBox="1">
              <a:spLocks noChangeArrowheads="1"/>
            </p:cNvSpPr>
            <p:nvPr/>
          </p:nvSpPr>
          <p:spPr bwMode="auto">
            <a:xfrm>
              <a:off x="4961" y="12150"/>
              <a:ext cx="334" cy="3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</a:pPr>
              <a:r>
                <a:rPr lang="ru-RU" sz="2800">
                  <a:latin typeface="Calibri" pitchFamily="34" charset="0"/>
                </a:rPr>
                <a:t>2s</a:t>
              </a:r>
              <a:endParaRPr lang="ru-RU" sz="2800"/>
            </a:p>
          </p:txBody>
        </p:sp>
        <p:sp>
          <p:nvSpPr>
            <p:cNvPr id="9254" name="Text Box 23"/>
            <p:cNvSpPr txBox="1">
              <a:spLocks noChangeArrowheads="1"/>
            </p:cNvSpPr>
            <p:nvPr/>
          </p:nvSpPr>
          <p:spPr bwMode="auto">
            <a:xfrm>
              <a:off x="5422" y="11925"/>
              <a:ext cx="392" cy="31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</a:pPr>
              <a:r>
                <a:rPr lang="ru-RU" sz="2800">
                  <a:latin typeface="Calibri" pitchFamily="34" charset="0"/>
                </a:rPr>
                <a:t>2р</a:t>
              </a:r>
              <a:endParaRPr lang="ru-RU" sz="2800"/>
            </a:p>
          </p:txBody>
        </p:sp>
        <p:sp>
          <p:nvSpPr>
            <p:cNvPr id="9255" name="Text Box 24"/>
            <p:cNvSpPr txBox="1">
              <a:spLocks noChangeArrowheads="1"/>
            </p:cNvSpPr>
            <p:nvPr/>
          </p:nvSpPr>
          <p:spPr bwMode="auto">
            <a:xfrm>
              <a:off x="6027" y="11701"/>
              <a:ext cx="441" cy="32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</a:pPr>
              <a:r>
                <a:rPr lang="ru-RU" sz="2800">
                  <a:latin typeface="Calibri" pitchFamily="34" charset="0"/>
                </a:rPr>
                <a:t>3s</a:t>
              </a:r>
              <a:endParaRPr lang="ru-RU" sz="2800"/>
            </a:p>
          </p:txBody>
        </p:sp>
        <p:sp>
          <p:nvSpPr>
            <p:cNvPr id="9256" name="Text Box 25"/>
            <p:cNvSpPr txBox="1">
              <a:spLocks noChangeArrowheads="1"/>
            </p:cNvSpPr>
            <p:nvPr/>
          </p:nvSpPr>
          <p:spPr bwMode="auto">
            <a:xfrm>
              <a:off x="6521" y="11460"/>
              <a:ext cx="456" cy="271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</a:pPr>
              <a:r>
                <a:rPr lang="ru-RU" sz="2800">
                  <a:latin typeface="Calibri" pitchFamily="34" charset="0"/>
                </a:rPr>
                <a:t>3р</a:t>
              </a:r>
              <a:endParaRPr lang="ru-RU" sz="2800"/>
            </a:p>
          </p:txBody>
        </p:sp>
        <p:sp>
          <p:nvSpPr>
            <p:cNvPr id="9257" name="Text Box 26"/>
            <p:cNvSpPr txBox="1">
              <a:spLocks noChangeArrowheads="1"/>
            </p:cNvSpPr>
            <p:nvPr/>
          </p:nvSpPr>
          <p:spPr bwMode="auto">
            <a:xfrm>
              <a:off x="7066" y="11254"/>
              <a:ext cx="367" cy="36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</a:pPr>
              <a:r>
                <a:rPr lang="ru-RU" sz="2800">
                  <a:latin typeface="Calibri" pitchFamily="34" charset="0"/>
                </a:rPr>
                <a:t>4s</a:t>
              </a:r>
              <a:endParaRPr lang="ru-RU" sz="2800"/>
            </a:p>
          </p:txBody>
        </p:sp>
        <p:sp>
          <p:nvSpPr>
            <p:cNvPr id="9258" name="Text Box 27"/>
            <p:cNvSpPr txBox="1">
              <a:spLocks noChangeArrowheads="1"/>
            </p:cNvSpPr>
            <p:nvPr/>
          </p:nvSpPr>
          <p:spPr bwMode="auto">
            <a:xfrm>
              <a:off x="7689" y="11233"/>
              <a:ext cx="500" cy="40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pPr>
                <a:spcAft>
                  <a:spcPts val="1000"/>
                </a:spcAft>
              </a:pPr>
              <a:r>
                <a:rPr lang="ru-RU" sz="2800">
                  <a:latin typeface="Calibri" pitchFamily="34" charset="0"/>
                </a:rPr>
                <a:t>3d</a:t>
              </a:r>
              <a:endParaRPr lang="ru-RU" sz="2800"/>
            </a:p>
          </p:txBody>
        </p:sp>
      </p:grpSp>
      <p:sp>
        <p:nvSpPr>
          <p:cNvPr id="9219" name="Rectangle 110"/>
          <p:cNvSpPr>
            <a:spLocks noChangeArrowheads="1"/>
          </p:cNvSpPr>
          <p:nvPr/>
        </p:nvSpPr>
        <p:spPr bwMode="auto">
          <a:xfrm>
            <a:off x="714375" y="139700"/>
            <a:ext cx="79295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ПРАВИЛА</a:t>
            </a:r>
            <a:r>
              <a:rPr lang="ru-RU" sz="2400" i="1" dirty="0">
                <a:cs typeface="Times New Roman" pitchFamily="18" charset="0"/>
              </a:rPr>
              <a:t> ЗАПОЛНЕНИЯ АО И </a:t>
            </a:r>
            <a:br>
              <a:rPr lang="ru-RU" sz="2400" i="1" dirty="0">
                <a:cs typeface="Times New Roman" pitchFamily="18" charset="0"/>
              </a:rPr>
            </a:br>
            <a:r>
              <a:rPr lang="ru-RU" sz="2400" i="1" dirty="0">
                <a:cs typeface="Times New Roman" pitchFamily="18" charset="0"/>
              </a:rPr>
              <a:t>ЭЛЕКТРОННЫЕ </a:t>
            </a: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ФОРМУЛЫ</a:t>
            </a:r>
            <a:r>
              <a:rPr lang="ru-RU" sz="2400" i="1" dirty="0">
                <a:cs typeface="Times New Roman" pitchFamily="18" charset="0"/>
              </a:rPr>
              <a:t> АТОМОВ</a:t>
            </a:r>
            <a:endParaRPr lang="ru-RU" sz="2400" dirty="0"/>
          </a:p>
        </p:txBody>
      </p:sp>
      <p:sp>
        <p:nvSpPr>
          <p:cNvPr id="9220" name="Rectangle 118"/>
          <p:cNvSpPr>
            <a:spLocks noChangeArrowheads="1"/>
          </p:cNvSpPr>
          <p:nvPr/>
        </p:nvSpPr>
        <p:spPr bwMode="auto">
          <a:xfrm>
            <a:off x="357188" y="1179387"/>
            <a:ext cx="8501062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buFont typeface="Wingdings" pitchFamily="2" charset="2"/>
              <a:buChar char="Ø"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Принцип минимума энергии</a:t>
            </a:r>
            <a:r>
              <a:rPr lang="ru-RU" sz="2400" dirty="0">
                <a:cs typeface="Times New Roman" pitchFamily="18" charset="0"/>
              </a:rPr>
              <a:t> </a:t>
            </a:r>
          </a:p>
          <a:p>
            <a:pPr algn="just" eaLnBrk="0" hangingPunct="0"/>
            <a:endParaRPr lang="ru-RU" sz="400" dirty="0"/>
          </a:p>
          <a:p>
            <a:pPr algn="ctr" eaLnBrk="0" hangingPunct="0"/>
            <a:r>
              <a:rPr lang="en-US" sz="2400" dirty="0">
                <a:cs typeface="Times New Roman" pitchFamily="18" charset="0"/>
              </a:rPr>
              <a:t>1s&lt;2s&lt;2</a:t>
            </a:r>
            <a:r>
              <a:rPr lang="ru-RU" sz="2400" dirty="0" err="1">
                <a:cs typeface="Times New Roman" pitchFamily="18" charset="0"/>
              </a:rPr>
              <a:t>р</a:t>
            </a:r>
            <a:r>
              <a:rPr lang="en-US" sz="2400" dirty="0">
                <a:cs typeface="Times New Roman" pitchFamily="18" charset="0"/>
              </a:rPr>
              <a:t>&lt;3s&lt;3</a:t>
            </a:r>
            <a:r>
              <a:rPr lang="ru-RU" sz="2400" dirty="0" err="1">
                <a:cs typeface="Times New Roman" pitchFamily="18" charset="0"/>
              </a:rPr>
              <a:t>р</a:t>
            </a:r>
            <a:r>
              <a:rPr lang="en-US" sz="2400" dirty="0">
                <a:cs typeface="Times New Roman" pitchFamily="18" charset="0"/>
              </a:rPr>
              <a:t>&lt;4s≈3d&lt;4</a:t>
            </a:r>
            <a:r>
              <a:rPr lang="ru-RU" sz="2400" dirty="0" err="1">
                <a:cs typeface="Times New Roman" pitchFamily="18" charset="0"/>
              </a:rPr>
              <a:t>р</a:t>
            </a:r>
            <a:r>
              <a:rPr lang="en-US" sz="2400" dirty="0">
                <a:cs typeface="Times New Roman" pitchFamily="18" charset="0"/>
              </a:rPr>
              <a:t>&lt;5s≈4d&lt;5</a:t>
            </a:r>
            <a:r>
              <a:rPr lang="ru-RU" sz="2400" dirty="0" err="1">
                <a:cs typeface="Times New Roman" pitchFamily="18" charset="0"/>
              </a:rPr>
              <a:t>р</a:t>
            </a:r>
            <a:r>
              <a:rPr lang="en-US" sz="2400" dirty="0">
                <a:cs typeface="Times New Roman" pitchFamily="18" charset="0"/>
              </a:rPr>
              <a:t>&lt;6s≈5d≈4f&lt;6</a:t>
            </a:r>
            <a:r>
              <a:rPr lang="ru-RU" sz="2400" dirty="0" err="1">
                <a:cs typeface="Times New Roman" pitchFamily="18" charset="0"/>
              </a:rPr>
              <a:t>р</a:t>
            </a:r>
            <a:r>
              <a:rPr lang="en-US" sz="2400" dirty="0">
                <a:cs typeface="Times New Roman" pitchFamily="18" charset="0"/>
              </a:rPr>
              <a:t>&lt;7s</a:t>
            </a:r>
            <a:endParaRPr lang="en-US" sz="2400" dirty="0"/>
          </a:p>
        </p:txBody>
      </p:sp>
      <p:sp>
        <p:nvSpPr>
          <p:cNvPr id="9221" name="Rectangle 123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 sz="2400"/>
          </a:p>
        </p:txBody>
      </p:sp>
      <p:grpSp>
        <p:nvGrpSpPr>
          <p:cNvPr id="6" name="Group 119"/>
          <p:cNvGrpSpPr>
            <a:grpSpLocks/>
          </p:cNvGrpSpPr>
          <p:nvPr/>
        </p:nvGrpSpPr>
        <p:grpSpPr bwMode="auto">
          <a:xfrm>
            <a:off x="3462338" y="2338262"/>
            <a:ext cx="468312" cy="468313"/>
            <a:chOff x="3854" y="11030"/>
            <a:chExt cx="421" cy="329"/>
          </a:xfrm>
        </p:grpSpPr>
        <p:sp>
          <p:nvSpPr>
            <p:cNvPr id="9242" name="Rectangle 122"/>
            <p:cNvSpPr>
              <a:spLocks noChangeArrowheads="1"/>
            </p:cNvSpPr>
            <p:nvPr/>
          </p:nvSpPr>
          <p:spPr bwMode="auto">
            <a:xfrm>
              <a:off x="3854" y="11030"/>
              <a:ext cx="421" cy="329"/>
            </a:xfrm>
            <a:prstGeom prst="rect">
              <a:avLst/>
            </a:prstGeom>
            <a:solidFill>
              <a:srgbClr val="FFFFFF"/>
            </a:solidFill>
            <a:ln w="571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 sz="2400">
                <a:latin typeface="Calibri" pitchFamily="34" charset="0"/>
              </a:endParaRPr>
            </a:p>
          </p:txBody>
        </p:sp>
        <p:sp>
          <p:nvSpPr>
            <p:cNvPr id="9243" name="Line 121"/>
            <p:cNvSpPr>
              <a:spLocks noChangeShapeType="1"/>
            </p:cNvSpPr>
            <p:nvPr/>
          </p:nvSpPr>
          <p:spPr bwMode="auto">
            <a:xfrm>
              <a:off x="3974" y="11070"/>
              <a:ext cx="0" cy="25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Line 120"/>
            <p:cNvSpPr>
              <a:spLocks noChangeShapeType="1"/>
            </p:cNvSpPr>
            <p:nvPr/>
          </p:nvSpPr>
          <p:spPr bwMode="auto">
            <a:xfrm flipV="1">
              <a:off x="4142" y="11060"/>
              <a:ext cx="0" cy="253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3" name="Rectangle 124"/>
          <p:cNvSpPr>
            <a:spLocks noChangeArrowheads="1"/>
          </p:cNvSpPr>
          <p:nvPr/>
        </p:nvSpPr>
        <p:spPr bwMode="auto">
          <a:xfrm>
            <a:off x="357188" y="2370012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Принцип Паули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224" name="Rectangle 133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endParaRPr lang="ru-RU" sz="2400"/>
          </a:p>
        </p:txBody>
      </p:sp>
      <p:grpSp>
        <p:nvGrpSpPr>
          <p:cNvPr id="7" name="Group 125"/>
          <p:cNvGrpSpPr>
            <a:grpSpLocks noChangeAspect="1"/>
          </p:cNvGrpSpPr>
          <p:nvPr/>
        </p:nvGrpSpPr>
        <p:grpSpPr bwMode="auto">
          <a:xfrm>
            <a:off x="3166181" y="3292350"/>
            <a:ext cx="1042988" cy="363537"/>
            <a:chOff x="3896" y="11737"/>
            <a:chExt cx="822" cy="286"/>
          </a:xfrm>
        </p:grpSpPr>
        <p:grpSp>
          <p:nvGrpSpPr>
            <p:cNvPr id="8" name="Group 129"/>
            <p:cNvGrpSpPr>
              <a:grpSpLocks/>
            </p:cNvGrpSpPr>
            <p:nvPr/>
          </p:nvGrpSpPr>
          <p:grpSpPr bwMode="auto">
            <a:xfrm>
              <a:off x="3896" y="11737"/>
              <a:ext cx="822" cy="286"/>
              <a:chOff x="7593" y="7443"/>
              <a:chExt cx="822" cy="286"/>
            </a:xfrm>
          </p:grpSpPr>
          <p:sp>
            <p:nvSpPr>
              <p:cNvPr id="9239" name="Rectangle 132"/>
              <p:cNvSpPr>
                <a:spLocks noChangeArrowheads="1"/>
              </p:cNvSpPr>
              <p:nvPr/>
            </p:nvSpPr>
            <p:spPr bwMode="auto">
              <a:xfrm>
                <a:off x="7593" y="7443"/>
                <a:ext cx="822" cy="283"/>
              </a:xfrm>
              <a:prstGeom prst="rect">
                <a:avLst/>
              </a:prstGeom>
              <a:noFill/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  <p:sp>
            <p:nvSpPr>
              <p:cNvPr id="9240" name="Line 131"/>
              <p:cNvSpPr>
                <a:spLocks noChangeShapeType="1"/>
              </p:cNvSpPr>
              <p:nvPr/>
            </p:nvSpPr>
            <p:spPr bwMode="auto">
              <a:xfrm>
                <a:off x="7848" y="7446"/>
                <a:ext cx="0" cy="28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1" name="Line 130"/>
              <p:cNvSpPr>
                <a:spLocks noChangeShapeType="1"/>
              </p:cNvSpPr>
              <p:nvPr/>
            </p:nvSpPr>
            <p:spPr bwMode="auto">
              <a:xfrm>
                <a:off x="8118" y="7446"/>
                <a:ext cx="0" cy="283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236" name="Line 128"/>
            <p:cNvSpPr>
              <a:spLocks noChangeShapeType="1"/>
            </p:cNvSpPr>
            <p:nvPr/>
          </p:nvSpPr>
          <p:spPr bwMode="auto">
            <a:xfrm flipV="1">
              <a:off x="4018" y="11752"/>
              <a:ext cx="0" cy="22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7" name="Line 127"/>
            <p:cNvSpPr>
              <a:spLocks noChangeShapeType="1"/>
            </p:cNvSpPr>
            <p:nvPr/>
          </p:nvSpPr>
          <p:spPr bwMode="auto">
            <a:xfrm flipV="1">
              <a:off x="4273" y="11751"/>
              <a:ext cx="0" cy="22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Line 126"/>
            <p:cNvSpPr>
              <a:spLocks noChangeShapeType="1"/>
            </p:cNvSpPr>
            <p:nvPr/>
          </p:nvSpPr>
          <p:spPr bwMode="auto">
            <a:xfrm flipV="1">
              <a:off x="4558" y="11745"/>
              <a:ext cx="0" cy="227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226" name="Rectangle 134"/>
          <p:cNvSpPr>
            <a:spLocks noChangeArrowheads="1"/>
          </p:cNvSpPr>
          <p:nvPr/>
        </p:nvSpPr>
        <p:spPr bwMode="auto">
          <a:xfrm>
            <a:off x="357188" y="3227262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Правило </a:t>
            </a:r>
            <a:r>
              <a:rPr lang="ru-RU" sz="2400" b="1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cs typeface="Times New Roman" pitchFamily="18" charset="0"/>
              </a:rPr>
              <a:t>Гунда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9227" name="Rectangle 140"/>
          <p:cNvSpPr>
            <a:spLocks noChangeArrowheads="1"/>
          </p:cNvSpPr>
          <p:nvPr/>
        </p:nvSpPr>
        <p:spPr bwMode="auto">
          <a:xfrm>
            <a:off x="285750" y="4035300"/>
            <a:ext cx="428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>
                <a:cs typeface="Times New Roman" pitchFamily="18" charset="0"/>
              </a:rPr>
              <a:t>Правила Клечковского</a:t>
            </a:r>
            <a:endParaRPr lang="ru-RU" sz="2400"/>
          </a:p>
        </p:txBody>
      </p:sp>
      <p:grpSp>
        <p:nvGrpSpPr>
          <p:cNvPr id="9" name="Group 135"/>
          <p:cNvGrpSpPr>
            <a:grpSpLocks/>
          </p:cNvGrpSpPr>
          <p:nvPr/>
        </p:nvGrpSpPr>
        <p:grpSpPr bwMode="auto">
          <a:xfrm>
            <a:off x="7572375" y="5632224"/>
            <a:ext cx="649288" cy="996950"/>
            <a:chOff x="3687" y="12774"/>
            <a:chExt cx="375" cy="2033"/>
          </a:xfrm>
        </p:grpSpPr>
        <p:grpSp>
          <p:nvGrpSpPr>
            <p:cNvPr id="10" name="Group 137"/>
            <p:cNvGrpSpPr>
              <a:grpSpLocks/>
            </p:cNvGrpSpPr>
            <p:nvPr/>
          </p:nvGrpSpPr>
          <p:grpSpPr bwMode="auto">
            <a:xfrm>
              <a:off x="3687" y="12774"/>
              <a:ext cx="375" cy="1247"/>
              <a:chOff x="3156" y="12772"/>
              <a:chExt cx="375" cy="1247"/>
            </a:xfrm>
          </p:grpSpPr>
          <p:sp>
            <p:nvSpPr>
              <p:cNvPr id="9233" name="Line 139"/>
              <p:cNvSpPr>
                <a:spLocks noChangeShapeType="1"/>
              </p:cNvSpPr>
              <p:nvPr/>
            </p:nvSpPr>
            <p:spPr bwMode="auto">
              <a:xfrm flipH="1" flipV="1">
                <a:off x="3345" y="12911"/>
                <a:ext cx="0" cy="907"/>
              </a:xfrm>
              <a:prstGeom prst="line">
                <a:avLst/>
              </a:prstGeom>
              <a:noFill/>
              <a:ln w="57150">
                <a:solidFill>
                  <a:srgbClr val="C00000"/>
                </a:solidFill>
                <a:round/>
                <a:headEnd/>
                <a:tailEnd type="stealth" w="lg" len="lg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34" name="Rectangle 138"/>
              <p:cNvSpPr>
                <a:spLocks noChangeArrowheads="1"/>
              </p:cNvSpPr>
              <p:nvPr/>
            </p:nvSpPr>
            <p:spPr bwMode="auto">
              <a:xfrm>
                <a:off x="3156" y="12772"/>
                <a:ext cx="375" cy="1247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 sz="2400">
                  <a:latin typeface="Calibri" pitchFamily="34" charset="0"/>
                </a:endParaRPr>
              </a:p>
            </p:txBody>
          </p:sp>
        </p:grpSp>
        <p:sp>
          <p:nvSpPr>
            <p:cNvPr id="9232" name="Text Box 136"/>
            <p:cNvSpPr txBox="1">
              <a:spLocks noChangeArrowheads="1"/>
            </p:cNvSpPr>
            <p:nvPr/>
          </p:nvSpPr>
          <p:spPr bwMode="auto">
            <a:xfrm>
              <a:off x="3747" y="14073"/>
              <a:ext cx="250" cy="734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lIns="18000" tIns="0" rIns="18000" bIns="0"/>
            <a:lstStyle/>
            <a:p>
              <a:r>
                <a:rPr lang="ru-RU" sz="2800">
                  <a:cs typeface="Times New Roman" pitchFamily="18" charset="0"/>
                </a:rPr>
                <a:t>1s</a:t>
              </a:r>
              <a:endParaRPr lang="ru-RU" sz="2400"/>
            </a:p>
          </p:txBody>
        </p:sp>
      </p:grpSp>
      <p:sp>
        <p:nvSpPr>
          <p:cNvPr id="9229" name="Rectangle 142"/>
          <p:cNvSpPr>
            <a:spLocks noChangeArrowheads="1"/>
          </p:cNvSpPr>
          <p:nvPr/>
        </p:nvSpPr>
        <p:spPr bwMode="auto">
          <a:xfrm>
            <a:off x="236538" y="5313587"/>
            <a:ext cx="72151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Электронная формула атома водорода:  </a:t>
            </a:r>
            <a:r>
              <a:rPr lang="ru-RU" sz="2400" baseline="-25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Н </a:t>
            </a:r>
            <a:r>
              <a:rPr lang="ru-RU" sz="3600" b="1" i="1" dirty="0">
                <a:solidFill>
                  <a:srgbClr val="C00000"/>
                </a:solidFill>
                <a:cs typeface="Times New Roman" pitchFamily="18" charset="0"/>
              </a:rPr>
              <a:t>1s</a:t>
            </a:r>
            <a:r>
              <a:rPr lang="ru-RU" sz="3600" b="1" i="1" baseline="30000" dirty="0">
                <a:solidFill>
                  <a:srgbClr val="C00000"/>
                </a:solidFill>
                <a:cs typeface="Times New Roman" pitchFamily="18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   </a:t>
            </a:r>
          </a:p>
          <a:p>
            <a:pPr eaLnBrk="0" hangingPunct="0"/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          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         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 и электронно-графическая            </a:t>
            </a:r>
            <a:r>
              <a:rPr lang="ru-RU" sz="2400" baseline="-30000" dirty="0">
                <a:solidFill>
                  <a:srgbClr val="000000"/>
                </a:solidFill>
                <a:cs typeface="Times New Roman" pitchFamily="18" charset="0"/>
              </a:rPr>
              <a:t>1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</a:rPr>
              <a:t>Н </a:t>
            </a:r>
            <a:endParaRPr lang="ru-RU" sz="2400" dirty="0"/>
          </a:p>
        </p:txBody>
      </p:sp>
      <p:sp>
        <p:nvSpPr>
          <p:cNvPr id="9230" name="Прямоугольник 126"/>
          <p:cNvSpPr>
            <a:spLocks noChangeArrowheads="1"/>
          </p:cNvSpPr>
          <p:nvPr/>
        </p:nvSpPr>
        <p:spPr bwMode="auto">
          <a:xfrm>
            <a:off x="428625" y="4581128"/>
            <a:ext cx="82867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Различают </a:t>
            </a:r>
            <a:r>
              <a:rPr lang="ru-RU" sz="2400" b="1" i="1">
                <a:solidFill>
                  <a:srgbClr val="C00000"/>
                </a:solidFill>
                <a:cs typeface="Times New Roman" pitchFamily="18" charset="0"/>
              </a:rPr>
              <a:t>электронные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 (сокращённые) и </a:t>
            </a:r>
            <a:r>
              <a:rPr lang="ru-RU" sz="2400" b="1" i="1">
                <a:solidFill>
                  <a:srgbClr val="C00000"/>
                </a:solidFill>
                <a:cs typeface="Times New Roman" pitchFamily="18" charset="0"/>
              </a:rPr>
              <a:t>электронно-графические</a:t>
            </a:r>
            <a:r>
              <a:rPr lang="ru-RU" sz="2400">
                <a:solidFill>
                  <a:srgbClr val="000000"/>
                </a:solidFill>
                <a:cs typeface="Times New Roman" pitchFamily="18" charset="0"/>
              </a:rPr>
              <a:t> (полные) формулы атомов.</a:t>
            </a:r>
            <a:endParaRPr lang="ru-RU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752</Words>
  <Application>Microsoft Office PowerPoint</Application>
  <PresentationFormat>Экран (4:3)</PresentationFormat>
  <Paragraphs>173</Paragraphs>
  <Slides>24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24</vt:i4>
      </vt:variant>
    </vt:vector>
  </HeadingPairs>
  <TitlesOfParts>
    <vt:vector size="27" baseType="lpstr">
      <vt:lpstr>Тема Office</vt:lpstr>
      <vt:lpstr>Формула</vt:lpstr>
      <vt:lpstr>Equation</vt:lpstr>
      <vt:lpstr>Строение атомов Квантовая теория Уравнение Шредингера Квантовые числа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атомов Квантовая теория Уравнение Шредингера Квантовые числа</dc:title>
  <dc:creator>Windows User</dc:creator>
  <cp:lastModifiedBy>Windows User</cp:lastModifiedBy>
  <cp:revision>3</cp:revision>
  <dcterms:created xsi:type="dcterms:W3CDTF">2025-09-05T15:37:42Z</dcterms:created>
  <dcterms:modified xsi:type="dcterms:W3CDTF">2025-09-05T16:07:39Z</dcterms:modified>
</cp:coreProperties>
</file>