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88" r:id="rId2"/>
    <p:sldId id="293" r:id="rId3"/>
    <p:sldId id="290" r:id="rId4"/>
    <p:sldId id="292" r:id="rId5"/>
    <p:sldId id="294" r:id="rId6"/>
    <p:sldId id="291" r:id="rId7"/>
  </p:sldIdLst>
  <p:sldSz cx="9144000" cy="6858000" type="screen4x3"/>
  <p:notesSz cx="6858000" cy="9144000"/>
  <p:defaultTextStyle>
    <a:defPPr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122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E471F-2CFD-9541-A54E-E24E1D7E3A3B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B90A7-CF63-E04A-A260-FE816ACF5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8153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E471F-2CFD-9541-A54E-E24E1D7E3A3B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B90A7-CF63-E04A-A260-FE816ACF5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3851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E471F-2CFD-9541-A54E-E24E1D7E3A3B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B90A7-CF63-E04A-A260-FE816ACF5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0079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E471F-2CFD-9541-A54E-E24E1D7E3A3B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B90A7-CF63-E04A-A260-FE816ACF5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7816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E471F-2CFD-9541-A54E-E24E1D7E3A3B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B90A7-CF63-E04A-A260-FE816ACF5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4421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E471F-2CFD-9541-A54E-E24E1D7E3A3B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B90A7-CF63-E04A-A260-FE816ACF5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9939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E471F-2CFD-9541-A54E-E24E1D7E3A3B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B90A7-CF63-E04A-A260-FE816ACF5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6038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E471F-2CFD-9541-A54E-E24E1D7E3A3B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B90A7-CF63-E04A-A260-FE816ACF5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8129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E471F-2CFD-9541-A54E-E24E1D7E3A3B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B90A7-CF63-E04A-A260-FE816ACF5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1183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E471F-2CFD-9541-A54E-E24E1D7E3A3B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B90A7-CF63-E04A-A260-FE816ACF5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1252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E471F-2CFD-9541-A54E-E24E1D7E3A3B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B90A7-CF63-E04A-A260-FE816ACF5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0626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8E471F-2CFD-9541-A54E-E24E1D7E3A3B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EB90A7-CF63-E04A-A260-FE816ACF5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1746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650928" y="1431901"/>
            <a:ext cx="5830339" cy="33240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2531592" y="2394993"/>
            <a:ext cx="44407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DIN Alternate Bold"/>
                <a:cs typeface="DIN Alternate Bold"/>
              </a:rPr>
              <a:t>НАЗВАНИЕ ПРОЕКТА</a:t>
            </a:r>
            <a:endParaRPr lang="ru-RU" sz="2400" dirty="0">
              <a:latin typeface="DIN Alternate Bold"/>
              <a:cs typeface="DIN Alternate Bold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31593" y="3638362"/>
            <a:ext cx="49893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DIN Alternate Bold"/>
                <a:cs typeface="DIN Alternate Bold"/>
              </a:rPr>
              <a:t>НАЗВАНИЕ НОМИНАЦИИ</a:t>
            </a:r>
            <a:endParaRPr lang="ru-RU" sz="2400" dirty="0">
              <a:latin typeface="DIN Alternate Bold"/>
              <a:cs typeface="DIN Alternate Bold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36" y="102869"/>
            <a:ext cx="2118414" cy="1918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379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51582" y="831063"/>
            <a:ext cx="642952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1.1. Описание объекта</a:t>
            </a:r>
          </a:p>
          <a:p>
            <a:r>
              <a:rPr lang="ru-RU" dirty="0" smtClean="0"/>
              <a:t>1.2. О </a:t>
            </a:r>
            <a:r>
              <a:rPr lang="ru-RU" dirty="0"/>
              <a:t>компании или </a:t>
            </a:r>
            <a:r>
              <a:rPr lang="ru-RU" dirty="0" smtClean="0"/>
              <a:t>участнике</a:t>
            </a:r>
          </a:p>
          <a:p>
            <a:r>
              <a:rPr lang="ru-RU" dirty="0" smtClean="0"/>
              <a:t>1.3. Описание </a:t>
            </a:r>
            <a:r>
              <a:rPr lang="ru-RU" dirty="0"/>
              <a:t>используемых </a:t>
            </a:r>
            <a:r>
              <a:rPr lang="ru-RU" dirty="0" smtClean="0"/>
              <a:t>продуктов</a:t>
            </a:r>
          </a:p>
          <a:p>
            <a:r>
              <a:rPr lang="ru-RU" dirty="0" smtClean="0"/>
              <a:t>1.4. Описание </a:t>
            </a:r>
            <a:r>
              <a:rPr lang="ru-RU" dirty="0"/>
              <a:t>выполненных </a:t>
            </a:r>
            <a:r>
              <a:rPr lang="ru-RU" dirty="0" smtClean="0"/>
              <a:t>разделов</a:t>
            </a:r>
          </a:p>
          <a:p>
            <a:r>
              <a:rPr lang="ru-RU" dirty="0" smtClean="0"/>
              <a:t>1.5. Описание </a:t>
            </a:r>
            <a:r>
              <a:rPr lang="ru-RU" dirty="0"/>
              <a:t>среды общих </a:t>
            </a:r>
            <a:r>
              <a:rPr lang="ru-RU" dirty="0" smtClean="0"/>
              <a:t>данных</a:t>
            </a:r>
          </a:p>
          <a:p>
            <a:r>
              <a:rPr lang="ru-RU" dirty="0" smtClean="0"/>
              <a:t>1.6. Описание </a:t>
            </a:r>
            <a:r>
              <a:rPr lang="ru-RU" dirty="0"/>
              <a:t>применяемых регламентов и нормативны </a:t>
            </a:r>
            <a:r>
              <a:rPr lang="ru-RU" dirty="0" smtClean="0"/>
              <a:t>документов</a:t>
            </a:r>
          </a:p>
          <a:p>
            <a:endParaRPr lang="ru-RU" dirty="0"/>
          </a:p>
          <a:p>
            <a:r>
              <a:rPr lang="ru-RU" dirty="0" smtClean="0"/>
              <a:t>…</a:t>
            </a:r>
          </a:p>
          <a:p>
            <a:r>
              <a:rPr lang="ru-RU" dirty="0" smtClean="0"/>
              <a:t>Другие разделы на усмотрение участника конкурса</a:t>
            </a:r>
          </a:p>
          <a:p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36" y="102869"/>
            <a:ext cx="2118414" cy="1918055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2531592" y="220183"/>
            <a:ext cx="6429528" cy="33240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2531592" y="155553"/>
            <a:ext cx="61787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DIN Alternate Bold"/>
                <a:cs typeface="DIN Alternate Bold"/>
              </a:rPr>
              <a:t>Содержание</a:t>
            </a:r>
            <a:endParaRPr lang="ru-RU" sz="2400" dirty="0">
              <a:latin typeface="DIN Alternate Bold"/>
              <a:cs typeface="DIN Alternate Bold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481267" y="6203889"/>
            <a:ext cx="662733" cy="33240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8471710" y="6117606"/>
            <a:ext cx="3760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DIN Alternate Bold"/>
                <a:cs typeface="DIN Alternate Bold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431184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480960" y="356232"/>
            <a:ext cx="5830339" cy="33240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8481267" y="6203889"/>
            <a:ext cx="662733" cy="33240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8471710" y="6117606"/>
            <a:ext cx="3760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DIN Alternate Bold"/>
                <a:cs typeface="DIN Alternate Bold"/>
              </a:rPr>
              <a:t>2</a:t>
            </a:r>
            <a:endParaRPr lang="ru-RU" sz="2400" dirty="0">
              <a:latin typeface="DIN Alternate Bold"/>
              <a:cs typeface="DIN Alternate Bold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480960" y="263472"/>
            <a:ext cx="61787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1.1. Описание объекта</a:t>
            </a:r>
          </a:p>
        </p:txBody>
      </p:sp>
      <p:pic>
        <p:nvPicPr>
          <p:cNvPr id="6" name="Изображение 5" descr="BIM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244" y="2236235"/>
            <a:ext cx="3567519" cy="345051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612943" y="2388358"/>
            <a:ext cx="11054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Текст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36" y="102870"/>
            <a:ext cx="861114" cy="779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37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480960" y="356232"/>
            <a:ext cx="5830339" cy="33240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8481267" y="6203889"/>
            <a:ext cx="662733" cy="33240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8471710" y="6117606"/>
            <a:ext cx="3760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DIN Alternate Bold"/>
                <a:cs typeface="DIN Alternate Bold"/>
              </a:rPr>
              <a:t>2</a:t>
            </a:r>
            <a:endParaRPr lang="ru-RU" sz="2400" dirty="0">
              <a:latin typeface="DIN Alternate Bold"/>
              <a:cs typeface="DIN Alternate Bold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480960" y="263472"/>
            <a:ext cx="61787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1.2. О компании или участнике</a:t>
            </a:r>
          </a:p>
        </p:txBody>
      </p:sp>
      <p:pic>
        <p:nvPicPr>
          <p:cNvPr id="6" name="Изображение 5" descr="BIM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244" y="2236235"/>
            <a:ext cx="3567519" cy="3450514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4612943" y="2388358"/>
            <a:ext cx="11054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Текст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36" y="102870"/>
            <a:ext cx="861114" cy="779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90309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480960" y="356232"/>
            <a:ext cx="5830339" cy="33240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8481267" y="6203889"/>
            <a:ext cx="662733" cy="33240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8471710" y="6117606"/>
            <a:ext cx="3760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DIN Alternate Bold"/>
                <a:cs typeface="DIN Alternate Bold"/>
              </a:rPr>
              <a:t>2</a:t>
            </a:r>
            <a:endParaRPr lang="ru-RU" sz="2400" dirty="0">
              <a:latin typeface="DIN Alternate Bold"/>
              <a:cs typeface="DIN Alternate Bold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480960" y="263472"/>
            <a:ext cx="61787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1.3. …</a:t>
            </a:r>
            <a:endParaRPr lang="ru-RU" sz="2400" dirty="0"/>
          </a:p>
        </p:txBody>
      </p:sp>
      <p:pic>
        <p:nvPicPr>
          <p:cNvPr id="6" name="Изображение 5" descr="BIM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244" y="2236235"/>
            <a:ext cx="3567519" cy="3450514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4612943" y="2388358"/>
            <a:ext cx="11054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Текст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36" y="102870"/>
            <a:ext cx="861114" cy="779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10438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650928" y="1431901"/>
            <a:ext cx="5830339" cy="33240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2548641" y="3306978"/>
            <a:ext cx="43727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DIN Alternate Bold"/>
                <a:cs typeface="DIN Alternate Bold"/>
              </a:rPr>
              <a:t>СПАСИБО ЗА ВНИМАНИЕ!</a:t>
            </a:r>
            <a:endParaRPr lang="ru-RU" sz="2800" dirty="0">
              <a:latin typeface="DIN Alternate Bold"/>
              <a:cs typeface="DIN Alternate Bold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8481267" y="6203889"/>
            <a:ext cx="662733" cy="33240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8481266" y="6117606"/>
            <a:ext cx="662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DIN Alternate Bold"/>
                <a:cs typeface="DIN Alternate Bold"/>
              </a:rPr>
              <a:t>25</a:t>
            </a:r>
            <a:endParaRPr lang="ru-RU" sz="2400" dirty="0">
              <a:latin typeface="DIN Alternate Bold"/>
              <a:cs typeface="DIN Alternate Bold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36" y="102870"/>
            <a:ext cx="861114" cy="779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111937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860</TotalTime>
  <Words>71</Words>
  <Application>Microsoft Office PowerPoint</Application>
  <PresentationFormat>Экран (4:3)</PresentationFormat>
  <Paragraphs>24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DIN Alternate Bold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a.s.malivanov@gmail.com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Artem Malivanov</dc:creator>
  <cp:lastModifiedBy>Наталья Дюпина</cp:lastModifiedBy>
  <cp:revision>47</cp:revision>
  <dcterms:created xsi:type="dcterms:W3CDTF">2017-03-01T05:14:40Z</dcterms:created>
  <dcterms:modified xsi:type="dcterms:W3CDTF">2020-11-11T14:58:53Z</dcterms:modified>
</cp:coreProperties>
</file>